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34"/>
  </p:notesMasterIdLst>
  <p:handoutMasterIdLst>
    <p:handoutMasterId r:id="rId35"/>
  </p:handoutMasterIdLst>
  <p:sldIdLst>
    <p:sldId id="585" r:id="rId2"/>
    <p:sldId id="560" r:id="rId3"/>
    <p:sldId id="522" r:id="rId4"/>
    <p:sldId id="571" r:id="rId5"/>
    <p:sldId id="525" r:id="rId6"/>
    <p:sldId id="526" r:id="rId7"/>
    <p:sldId id="614" r:id="rId8"/>
    <p:sldId id="644" r:id="rId9"/>
    <p:sldId id="527" r:id="rId10"/>
    <p:sldId id="568" r:id="rId11"/>
    <p:sldId id="561" r:id="rId12"/>
    <p:sldId id="572" r:id="rId13"/>
    <p:sldId id="562" r:id="rId14"/>
    <p:sldId id="697" r:id="rId15"/>
    <p:sldId id="565" r:id="rId16"/>
    <p:sldId id="566" r:id="rId17"/>
    <p:sldId id="570" r:id="rId18"/>
    <p:sldId id="658" r:id="rId19"/>
    <p:sldId id="659" r:id="rId20"/>
    <p:sldId id="656" r:id="rId21"/>
    <p:sldId id="555" r:id="rId22"/>
    <p:sldId id="676" r:id="rId23"/>
    <p:sldId id="662" r:id="rId24"/>
    <p:sldId id="674" r:id="rId25"/>
    <p:sldId id="687" r:id="rId26"/>
    <p:sldId id="670" r:id="rId27"/>
    <p:sldId id="648" r:id="rId28"/>
    <p:sldId id="700" r:id="rId29"/>
    <p:sldId id="701" r:id="rId30"/>
    <p:sldId id="673" r:id="rId31"/>
    <p:sldId id="704" r:id="rId32"/>
    <p:sldId id="705" r:id="rId33"/>
  </p:sldIdLst>
  <p:sldSz cx="12192000" cy="6858000"/>
  <p:notesSz cx="7315200" cy="9601200"/>
  <p:custDataLst>
    <p:tags r:id="rId3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B14C"/>
    <a:srgbClr val="00A2E8"/>
    <a:srgbClr val="F15058"/>
    <a:srgbClr val="CC6600"/>
    <a:srgbClr val="996600"/>
    <a:srgbClr val="663300"/>
    <a:srgbClr val="2D2D8A"/>
    <a:srgbClr val="CC9900"/>
    <a:srgbClr val="3333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6357" autoAdjust="0"/>
  </p:normalViewPr>
  <p:slideViewPr>
    <p:cSldViewPr>
      <p:cViewPr varScale="1">
        <p:scale>
          <a:sx n="87" d="100"/>
          <a:sy n="87" d="100"/>
        </p:scale>
        <p:origin x="27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4.svg"/><Relationship Id="rId1" Type="http://schemas.openxmlformats.org/officeDocument/2006/relationships/tags" Target="../tags/tag6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18089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106: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00976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4200" y="832091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-2512" y="4988259"/>
            <a:ext cx="12192000" cy="113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>
                <a:latin typeface="Calibri"/>
                <a:cs typeface="Calibri"/>
              </a:rPr>
              <a:t>Instructor:</a:t>
            </a:r>
            <a:r>
              <a:rPr lang="en-US" sz="2400" b="1" dirty="0">
                <a:latin typeface="Calibri"/>
                <a:cs typeface="Calibri"/>
              </a:rPr>
              <a:t> </a:t>
            </a:r>
            <a:r>
              <a:rPr lang="en-US" sz="2400">
                <a:latin typeface="Calibri"/>
                <a:cs typeface="Calibri"/>
              </a:rPr>
              <a:t>Ngoc-Hoang </a:t>
            </a:r>
            <a:r>
              <a:rPr lang="en-US" sz="2400" dirty="0">
                <a:latin typeface="Calibri"/>
                <a:cs typeface="Calibri"/>
              </a:rPr>
              <a:t>LUONG, PhD</a:t>
            </a: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133600" y="5633199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44EA9-D23D-4F09-8134-9C5B7F5D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741" y="1117600"/>
            <a:ext cx="8820150" cy="4211148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D39E3F71-2BF1-459E-8099-44E5DBC50B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6586402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https://www.dcc.fc.up.pt/~ines/aulas/1617/IA/cspNew.pdf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eaLnBrk="1" hangingPunct="1"/>
            <a:endParaRPr lang="en-US" sz="2800" dirty="0"/>
          </a:p>
          <a:p>
            <a:r>
              <a:rPr lang="en-US" sz="2800" dirty="0"/>
              <a:t>Filtering: Can we detect inevitable failure early?</a:t>
            </a:r>
          </a:p>
          <a:p>
            <a:pPr marL="457165" lvl="1" indent="0" eaLnBrk="1" hangingPunct="1">
              <a:buNone/>
            </a:pPr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7295" y="1524000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A6D1C-B86D-4AA1-9DC1-3268DD685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A Single Arc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E7FD-B154-42A0-AF47-995D519444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2"/>
                <a:ext cx="11379200" cy="81279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Revise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removes values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without support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19E7FD-B154-42A0-AF47-995D519444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2"/>
                <a:ext cx="11379200" cy="812798"/>
              </a:xfrm>
              <a:blipFill>
                <a:blip r:embed="rId4"/>
                <a:stretch>
                  <a:fillRect t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4DFADCA-A95C-4971-BED8-AC26BECD2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2362200"/>
            <a:ext cx="6763694" cy="3972479"/>
          </a:xfrm>
          <a:prstGeom prst="rect">
            <a:avLst/>
          </a:prstGeom>
        </p:spPr>
      </p:pic>
      <p:sp>
        <p:nvSpPr>
          <p:cNvPr id="8" name="Text Box 8">
            <a:extLst>
              <a:ext uri="{FF2B5EF4-FFF2-40B4-BE49-F238E27FC236}">
                <a16:creationId xmlns:a16="http://schemas.microsoft.com/office/drawing/2014/main" id="{2DFECE7A-D68F-4AA9-A573-AA5037F73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https://www.cs.upc.edu/~erodri/webpage/cps/cps.html</a:t>
            </a:r>
          </a:p>
        </p:txBody>
      </p:sp>
    </p:spTree>
    <p:extLst>
      <p:ext uri="{BB962C8B-B14F-4D97-AF65-F5344CB8AC3E}">
        <p14:creationId xmlns:p14="http://schemas.microsoft.com/office/powerpoint/2010/main" val="131043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</a:t>
            </a:r>
            <a:r>
              <a:rPr lang="en-US" sz="2400" b="1" dirty="0"/>
              <a:t>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sp>
        <p:nvSpPr>
          <p:cNvPr id="927757" name="Freeform 13"/>
          <p:cNvSpPr>
            <a:spLocks/>
          </p:cNvSpPr>
          <p:nvPr/>
        </p:nvSpPr>
        <p:spPr bwMode="auto">
          <a:xfrm>
            <a:off x="8991600" y="3114279"/>
            <a:ext cx="1162050" cy="253568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4161699" y="3115970"/>
            <a:ext cx="2139800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533792" y="3690206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0587371F-4817-4C32-91A8-2628B35AF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661747"/>
            <a:ext cx="2144697" cy="2945529"/>
          </a:xfrm>
          <a:prstGeom prst="rect">
            <a:avLst/>
          </a:prstGeom>
        </p:spPr>
      </p:pic>
      <p:graphicFrame>
        <p:nvGraphicFramePr>
          <p:cNvPr id="19" name="Table 23">
            <a:extLst>
              <a:ext uri="{FF2B5EF4-FFF2-40B4-BE49-F238E27FC236}">
                <a16:creationId xmlns:a16="http://schemas.microsoft.com/office/drawing/2014/main" id="{182DE730-3467-4D83-BDD8-3DD9732BA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224295"/>
              </p:ext>
            </p:extLst>
          </p:nvPr>
        </p:nvGraphicFramePr>
        <p:xfrm>
          <a:off x="2853602" y="2242621"/>
          <a:ext cx="858519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1755715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8326065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926434781"/>
                    </a:ext>
                  </a:extLst>
                </a:gridCol>
                <a:gridCol w="95391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39621587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17613544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4793586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96184273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8720460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Diên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Lâm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Tr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ư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ờng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Sa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76199"/>
                  </a:ext>
                </a:extLst>
              </a:tr>
            </a:tbl>
          </a:graphicData>
        </a:graphic>
      </p:graphicFrame>
      <p:sp>
        <p:nvSpPr>
          <p:cNvPr id="20" name="Freeform 16">
            <a:extLst>
              <a:ext uri="{FF2B5EF4-FFF2-40B4-BE49-F238E27FC236}">
                <a16:creationId xmlns:a16="http://schemas.microsoft.com/office/drawing/2014/main" id="{C8BAC0B5-CF60-4253-8230-63A7EB82C87B}"/>
              </a:ext>
            </a:extLst>
          </p:cNvPr>
          <p:cNvSpPr>
            <a:spLocks/>
          </p:cNvSpPr>
          <p:nvPr/>
        </p:nvSpPr>
        <p:spPr bwMode="auto">
          <a:xfrm flipH="1">
            <a:off x="7962900" y="3139164"/>
            <a:ext cx="1142999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8D6CEF09-DFD1-47C6-9A8B-2C7A0E8CDCB9}"/>
              </a:ext>
            </a:extLst>
          </p:cNvPr>
          <p:cNvSpPr>
            <a:spLocks/>
          </p:cNvSpPr>
          <p:nvPr/>
        </p:nvSpPr>
        <p:spPr bwMode="auto">
          <a:xfrm>
            <a:off x="8013700" y="3078011"/>
            <a:ext cx="1143000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22" name="Table 23">
            <a:extLst>
              <a:ext uri="{FF2B5EF4-FFF2-40B4-BE49-F238E27FC236}">
                <a16:creationId xmlns:a16="http://schemas.microsoft.com/office/drawing/2014/main" id="{69F418C7-2ABC-43A7-96E5-422E1E7D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566357"/>
              </p:ext>
            </p:extLst>
          </p:nvPr>
        </p:nvGraphicFramePr>
        <p:xfrm>
          <a:off x="9522705" y="2613461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6F41B347-7A34-497D-AA44-A1EEF8B1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500520"/>
              </p:ext>
            </p:extLst>
          </p:nvPr>
        </p:nvGraphicFramePr>
        <p:xfrm>
          <a:off x="8902230" y="2613461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7" grpId="2" animBg="1"/>
      <p:bldP spid="927757" grpId="3" animBg="1"/>
      <p:bldP spid="927761" grpId="0" animBg="1"/>
      <p:bldP spid="20" grpId="0" animBg="1"/>
      <p:bldP spid="20" grpId="1" animBg="1"/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2D8447-5ABF-47B5-9ED4-0EBA008E3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0" y="1981200"/>
            <a:ext cx="11860280" cy="3553321"/>
          </a:xfrm>
          <a:prstGeom prst="rect">
            <a:avLst/>
          </a:prstGeom>
        </p:spPr>
      </p:pic>
      <p:sp>
        <p:nvSpPr>
          <p:cNvPr id="7" name="Text Box 8">
            <a:extLst>
              <a:ext uri="{FF2B5EF4-FFF2-40B4-BE49-F238E27FC236}">
                <a16:creationId xmlns:a16="http://schemas.microsoft.com/office/drawing/2014/main" id="{133DA5A4-C488-43B4-BC26-C3B8D22C5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65860" y="6573309"/>
            <a:ext cx="12192000" cy="28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https://www.cs.upc.edu/~erodri/webpage/cps/cps.html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2286000"/>
            <a:ext cx="5301081" cy="253999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20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C985793-3E67-44D0-9AC6-3A765B04B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513" y="1325689"/>
            <a:ext cx="2305487" cy="316636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7A83E52-2EAA-45B3-86AF-19BA0C0DA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68" y="1325689"/>
            <a:ext cx="2305487" cy="31663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4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5634" y="1222436"/>
            <a:ext cx="6469334" cy="54588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Problem Structure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Extreme case: independent </a:t>
            </a:r>
            <a:r>
              <a:rPr lang="en-US" sz="2400" dirty="0" err="1"/>
              <a:t>subproblems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Example: Tasmania and mainland do not interact</a:t>
            </a: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Independent </a:t>
            </a:r>
            <a:r>
              <a:rPr lang="en-US" sz="2400" dirty="0" err="1"/>
              <a:t>subproblems</a:t>
            </a:r>
            <a:r>
              <a:rPr lang="en-US" sz="2400" dirty="0"/>
              <a:t> are identifiable as connected components of constraint graph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Suppose a graph of n variables can be broken into </a:t>
            </a:r>
            <a:r>
              <a:rPr lang="en-US" sz="2400" dirty="0" err="1"/>
              <a:t>subproblems</a:t>
            </a:r>
            <a:r>
              <a:rPr lang="en-US" sz="2400" dirty="0"/>
              <a:t> of only c variables: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Worst-case solution cost is O((n/c)(d</a:t>
            </a:r>
            <a:r>
              <a:rPr lang="en-US" sz="2000" baseline="30000" dirty="0"/>
              <a:t>c</a:t>
            </a:r>
            <a:r>
              <a:rPr lang="en-US" sz="2000" dirty="0"/>
              <a:t>)), linear in 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E.g., n = 80, d = 2, c =20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</a:t>
            </a:r>
            <a:r>
              <a:rPr lang="en-US" sz="2000" baseline="30000" dirty="0"/>
              <a:t>80</a:t>
            </a:r>
            <a:r>
              <a:rPr lang="en-US" sz="2000" dirty="0"/>
              <a:t> = 4 billion years at 10 million nodes/sec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(4)(2</a:t>
            </a:r>
            <a:r>
              <a:rPr lang="en-US" sz="2000" baseline="30000" dirty="0"/>
              <a:t>20</a:t>
            </a:r>
            <a:r>
              <a:rPr lang="en-US" sz="2000" dirty="0"/>
              <a:t>) = 0.4 seconds at 10 million nodes/sec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1" y="1476377"/>
            <a:ext cx="3614739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Tree-Structured CSPs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Structure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5279" y="1457290"/>
            <a:ext cx="9943655" cy="48959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Nearly Tree-Structured CSPs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495300" y="4876800"/>
            <a:ext cx="11201400" cy="1981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Conditioning: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conditioning: instantiate (in all ways) a set of variables such that the remaining constraint graph is a tree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948795-C29C-415A-A693-615E5B66D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2440" y="1116013"/>
            <a:ext cx="5172075" cy="330517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20E19AB-EE7F-4012-9B30-C188DD1DF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2439" y="1116012"/>
            <a:ext cx="5172075" cy="330517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225EC17-578E-4D20-AA5F-FCED1B3B74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4200" y="1116012"/>
            <a:ext cx="5172075" cy="3305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7908C9-AD14-4BA5-A296-132679CF762D}"/>
              </a:ext>
            </a:extLst>
          </p:cNvPr>
          <p:cNvCxnSpPr/>
          <p:nvPr/>
        </p:nvCxnSpPr>
        <p:spPr>
          <a:xfrm>
            <a:off x="5791200" y="3124200"/>
            <a:ext cx="1143000" cy="0"/>
          </a:xfrm>
          <a:prstGeom prst="straightConnector1">
            <a:avLst/>
          </a:prstGeom>
          <a:ln w="698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3A4BB-47AC-49E4-BA6A-CDC22FEF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Tree-Structured CSP</a:t>
            </a:r>
          </a:p>
        </p:txBody>
      </p:sp>
      <p:graphicFrame>
        <p:nvGraphicFramePr>
          <p:cNvPr id="6" name="Table 23">
            <a:extLst>
              <a:ext uri="{FF2B5EF4-FFF2-40B4-BE49-F238E27FC236}">
                <a16:creationId xmlns:a16="http://schemas.microsoft.com/office/drawing/2014/main" id="{01A45E2B-9995-4606-AD55-92613D36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88295"/>
              </p:ext>
            </p:extLst>
          </p:nvPr>
        </p:nvGraphicFramePr>
        <p:xfrm>
          <a:off x="3234270" y="3911600"/>
          <a:ext cx="5723460" cy="87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49115845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270780908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538481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37193741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17500333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6666486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1960929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509956599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21202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3568735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681449690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1812750714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624817656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02527923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243625992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3135704295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4248556601"/>
                    </a:ext>
                  </a:extLst>
                </a:gridCol>
                <a:gridCol w="317970">
                  <a:extLst>
                    <a:ext uri="{9D8B030D-6E8A-4147-A177-3AD203B41FA5}">
                      <a16:colId xmlns:a16="http://schemas.microsoft.com/office/drawing/2014/main" val="257986783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Vạn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Ninh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Hòa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Nha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Trang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Vĩnh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Khánh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 S</a:t>
                      </a:r>
                      <a:r>
                        <a:rPr lang="vi-VN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ơ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n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Cam 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  <a:latin typeface="Bahnschrift Light" panose="020B0502040204020203" pitchFamily="34" charset="0"/>
                        </a:rPr>
                        <a:t>Ranh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Bahnschrift Light" panose="020B0502040204020203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98813"/>
                  </a:ext>
                </a:extLst>
              </a:tr>
              <a:tr h="96520">
                <a:tc gridSpan="18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302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B1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505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700592"/>
                  </a:ext>
                </a:extLst>
              </a:tr>
            </a:tbl>
          </a:graphicData>
        </a:graphic>
      </p:graphicFrame>
      <p:pic>
        <p:nvPicPr>
          <p:cNvPr id="9" name="Graphic 8">
            <a:extLst>
              <a:ext uri="{FF2B5EF4-FFF2-40B4-BE49-F238E27FC236}">
                <a16:creationId xmlns:a16="http://schemas.microsoft.com/office/drawing/2014/main" id="{F2B1F646-5AA6-4659-8B33-477E5EE94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800" y="1905000"/>
            <a:ext cx="9753600" cy="1083733"/>
          </a:xfrm>
          <a:prstGeom prst="rect">
            <a:avLst/>
          </a:prstGeom>
        </p:spPr>
      </p:pic>
      <p:graphicFrame>
        <p:nvGraphicFramePr>
          <p:cNvPr id="10" name="Table 23">
            <a:extLst>
              <a:ext uri="{FF2B5EF4-FFF2-40B4-BE49-F238E27FC236}">
                <a16:creationId xmlns:a16="http://schemas.microsoft.com/office/drawing/2014/main" id="{F42A2364-977E-4C38-9F8A-A73104F92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57635"/>
              </p:ext>
            </p:extLst>
          </p:nvPr>
        </p:nvGraphicFramePr>
        <p:xfrm>
          <a:off x="3557415" y="440944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11" name="Freeform 13">
            <a:extLst>
              <a:ext uri="{FF2B5EF4-FFF2-40B4-BE49-F238E27FC236}">
                <a16:creationId xmlns:a16="http://schemas.microsoft.com/office/drawing/2014/main" id="{A913B1D8-0720-4DE8-BC29-B61722D04F74}"/>
              </a:ext>
            </a:extLst>
          </p:cNvPr>
          <p:cNvSpPr>
            <a:spLocks/>
          </p:cNvSpPr>
          <p:nvPr/>
        </p:nvSpPr>
        <p:spPr bwMode="auto">
          <a:xfrm flipH="1">
            <a:off x="8305800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86595E66-FFCC-43DF-B4C7-1EBFA0959E73}"/>
              </a:ext>
            </a:extLst>
          </p:cNvPr>
          <p:cNvSpPr>
            <a:spLocks/>
          </p:cNvSpPr>
          <p:nvPr/>
        </p:nvSpPr>
        <p:spPr bwMode="auto">
          <a:xfrm flipH="1">
            <a:off x="6553200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DBD7242-5868-4EC4-8B4D-69EC4AB82B9B}"/>
              </a:ext>
            </a:extLst>
          </p:cNvPr>
          <p:cNvSpPr>
            <a:spLocks/>
          </p:cNvSpPr>
          <p:nvPr/>
        </p:nvSpPr>
        <p:spPr bwMode="auto">
          <a:xfrm flipH="1">
            <a:off x="3505199" y="3061974"/>
            <a:ext cx="2971800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graphicFrame>
        <p:nvGraphicFramePr>
          <p:cNvPr id="15" name="Table 23">
            <a:extLst>
              <a:ext uri="{FF2B5EF4-FFF2-40B4-BE49-F238E27FC236}">
                <a16:creationId xmlns:a16="http://schemas.microsoft.com/office/drawing/2014/main" id="{F703E797-403E-4949-B60A-3DF394920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705796"/>
              </p:ext>
            </p:extLst>
          </p:nvPr>
        </p:nvGraphicFramePr>
        <p:xfrm>
          <a:off x="4834470" y="4409440"/>
          <a:ext cx="31797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970">
                  <a:extLst>
                    <a:ext uri="{9D8B030D-6E8A-4147-A177-3AD203B41FA5}">
                      <a16:colId xmlns:a16="http://schemas.microsoft.com/office/drawing/2014/main" val="221077087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698282"/>
                  </a:ext>
                </a:extLst>
              </a:tr>
            </a:tbl>
          </a:graphicData>
        </a:graphic>
      </p:graphicFrame>
      <p:sp>
        <p:nvSpPr>
          <p:cNvPr id="16" name="Freeform 13">
            <a:extLst>
              <a:ext uri="{FF2B5EF4-FFF2-40B4-BE49-F238E27FC236}">
                <a16:creationId xmlns:a16="http://schemas.microsoft.com/office/drawing/2014/main" id="{E184BC62-C388-4F68-A29A-5ACEC9C13DFE}"/>
              </a:ext>
            </a:extLst>
          </p:cNvPr>
          <p:cNvSpPr>
            <a:spLocks/>
          </p:cNvSpPr>
          <p:nvPr/>
        </p:nvSpPr>
        <p:spPr bwMode="auto">
          <a:xfrm flipH="1">
            <a:off x="1542491" y="3061974"/>
            <a:ext cx="1886507" cy="245352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4A9DE41-9374-4AF2-959C-EFDD395B5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5867" y="5809644"/>
            <a:ext cx="7800975" cy="8667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9A833AC-8847-4AA9-A2C4-73EAF1F60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99831" y="5809643"/>
            <a:ext cx="7800975" cy="86677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789F29D-C8FF-4875-AA99-2DB8C004E8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5867" y="5800329"/>
            <a:ext cx="7800975" cy="86677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F73A2C-1BD3-43A5-B529-702983BDD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18881" y="5809554"/>
            <a:ext cx="7800975" cy="86677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A96F662-6165-4211-8076-C0F931387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7931" y="5838825"/>
            <a:ext cx="7800975" cy="86677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E36AD634-CB67-4FED-8021-B8AB56E113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56981" y="5792575"/>
            <a:ext cx="7800975" cy="86677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56B5F7-0190-4BC2-B6A7-AD3984ED1D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42845" y="5799033"/>
            <a:ext cx="7800975" cy="866775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3C4723A9-C252-4245-91AE-C8F0BA38C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17600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b="1" dirty="0"/>
              <a:t>Remove backward</a:t>
            </a:r>
            <a:r>
              <a:rPr lang="en-US" sz="2400" dirty="0"/>
              <a:t>: For </a:t>
            </a:r>
            <a:r>
              <a:rPr lang="en-US" sz="2400" dirty="0" err="1"/>
              <a:t>i</a:t>
            </a:r>
            <a:r>
              <a:rPr lang="en-US" sz="2400" dirty="0"/>
              <a:t> = n : 2, apply Remove-Inconsistency(Parent(X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b="1" dirty="0"/>
              <a:t>Assign forward</a:t>
            </a:r>
            <a:r>
              <a:rPr lang="en-US" sz="2400" dirty="0"/>
              <a:t>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1200" dirty="0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C558601-3BB8-42DA-923A-9F976E50A7BC}"/>
              </a:ext>
            </a:extLst>
          </p:cNvPr>
          <p:cNvSpPr>
            <a:spLocks/>
          </p:cNvSpPr>
          <p:nvPr/>
        </p:nvSpPr>
        <p:spPr bwMode="auto">
          <a:xfrm flipH="1">
            <a:off x="3557415" y="2975779"/>
            <a:ext cx="1546857" cy="289836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6" grpId="0" animBg="1"/>
      <p:bldP spid="16" grpId="1" animBg="1"/>
      <p:bldP spid="23" grpId="0" animBg="1"/>
      <p:bldP spid="2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Improvement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94466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Algorithms for CSPs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 While not solved,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</p:txBody>
      </p:sp>
      <p:sp>
        <p:nvSpPr>
          <p:cNvPr id="6" name="Oval 5"/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6"/>
            <a:endCxn id="7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6"/>
            <a:endCxn id="11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Local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Tree search keeps unexplored alternatives on the fringe (ensures completeness)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Local search: improve a single option until you can’t make it better</a:t>
            </a:r>
          </a:p>
          <a:p>
            <a:pPr eaLnBrk="1" hangingPunct="1"/>
            <a:r>
              <a:rPr lang="en-US" sz="2400" dirty="0"/>
              <a:t>New successor function: local changes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Generally much faster and more memory efficient (but incomplete and suboptimal)</a:t>
            </a:r>
          </a:p>
          <a:p>
            <a:pPr eaLnBrk="1" hangingPunct="1"/>
            <a:r>
              <a:rPr lang="en-US" sz="2400" dirty="0"/>
              <a:t>Pretty much unavoidable when the state is “yourself”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6172200" y="3339765"/>
            <a:ext cx="3886200" cy="1994235"/>
            <a:chOff x="1981200" y="2209800"/>
            <a:chExt cx="5791200" cy="2971800"/>
          </a:xfrm>
        </p:grpSpPr>
        <p:sp>
          <p:nvSpPr>
            <p:cNvPr id="6" name="Oval 5"/>
            <p:cNvSpPr/>
            <p:nvPr/>
          </p:nvSpPr>
          <p:spPr>
            <a:xfrm>
              <a:off x="19812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200400" y="3429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7" idx="2"/>
            </p:cNvCxnSpPr>
            <p:nvPr/>
          </p:nvCxnSpPr>
          <p:spPr>
            <a:xfrm>
              <a:off x="2590800" y="3733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 descr="TP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2819400" y="3352800"/>
              <a:ext cx="178307" cy="254507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5943600" y="3048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162800" y="3048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6"/>
              <a:endCxn id="14" idx="2"/>
            </p:cNvCxnSpPr>
            <p:nvPr/>
          </p:nvCxnSpPr>
          <p:spPr>
            <a:xfrm>
              <a:off x="6553200" y="3352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 descr="TP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971800"/>
              <a:ext cx="178307" cy="25450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5943600" y="3810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162800" y="3810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7" idx="6"/>
              <a:endCxn id="18" idx="2"/>
            </p:cNvCxnSpPr>
            <p:nvPr/>
          </p:nvCxnSpPr>
          <p:spPr>
            <a:xfrm>
              <a:off x="6553200" y="4114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 descr="TP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3733800"/>
              <a:ext cx="178307" cy="254507"/>
            </a:xfrm>
            <a:prstGeom prst="rect">
              <a:avLst/>
            </a:prstGeom>
          </p:spPr>
        </p:pic>
        <p:sp>
          <p:nvSpPr>
            <p:cNvPr id="21" name="Oval 20"/>
            <p:cNvSpPr/>
            <p:nvPr/>
          </p:nvSpPr>
          <p:spPr>
            <a:xfrm>
              <a:off x="5943600" y="4572000"/>
              <a:ext cx="609600" cy="60960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162800" y="4572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stCxn id="21" idx="6"/>
              <a:endCxn id="22" idx="2"/>
            </p:cNvCxnSpPr>
            <p:nvPr/>
          </p:nvCxnSpPr>
          <p:spPr>
            <a:xfrm>
              <a:off x="6553200" y="4876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TP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4495800"/>
              <a:ext cx="178307" cy="254507"/>
            </a:xfrm>
            <a:prstGeom prst="rect">
              <a:avLst/>
            </a:prstGeom>
          </p:spPr>
        </p:pic>
        <p:cxnSp>
          <p:nvCxnSpPr>
            <p:cNvPr id="27" name="Straight Arrow Connector 26"/>
            <p:cNvCxnSpPr/>
            <p:nvPr/>
          </p:nvCxnSpPr>
          <p:spPr>
            <a:xfrm flipV="1">
              <a:off x="4114800" y="3352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114800" y="2590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114800" y="3733800"/>
              <a:ext cx="1524000" cy="1143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5943600" y="2286000"/>
              <a:ext cx="609600" cy="609600"/>
            </a:xfrm>
            <a:prstGeom prst="ellipse">
              <a:avLst/>
            </a:prstGeom>
            <a:solidFill>
              <a:srgbClr val="C0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162800" y="2286000"/>
              <a:ext cx="609600" cy="60960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3" idx="6"/>
              <a:endCxn id="34" idx="2"/>
            </p:cNvCxnSpPr>
            <p:nvPr/>
          </p:nvCxnSpPr>
          <p:spPr>
            <a:xfrm>
              <a:off x="6553200" y="2590800"/>
              <a:ext cx="609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TP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6781800" y="2209800"/>
              <a:ext cx="178307" cy="254507"/>
            </a:xfrm>
            <a:prstGeom prst="rect">
              <a:avLst/>
            </a:prstGeom>
          </p:spPr>
        </p:pic>
        <p:cxnSp>
          <p:nvCxnSpPr>
            <p:cNvPr id="42" name="Straight Arrow Connector 41"/>
            <p:cNvCxnSpPr/>
            <p:nvPr/>
          </p:nvCxnSpPr>
          <p:spPr>
            <a:xfrm>
              <a:off x="4114800" y="3733800"/>
              <a:ext cx="1524000" cy="381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4402" y="1677139"/>
            <a:ext cx="7542655" cy="4714159"/>
          </a:xfrm>
          <a:prstGeom prst="rect">
            <a:avLst/>
          </a:prstGeom>
          <a:noFill/>
        </p:spPr>
      </p:pic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Hill Climbing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800" dirty="0">
                <a:latin typeface="Times New Roman" pitchFamily="18" charset="0"/>
              </a:rPr>
              <a:t>O(</a:t>
            </a:r>
            <a:r>
              <a:rPr lang="en-US" sz="2800" i="1" dirty="0" err="1">
                <a:latin typeface="Times New Roman" pitchFamily="18" charset="0"/>
              </a:rPr>
              <a:t>d</a:t>
            </a:r>
            <a:r>
              <a:rPr lang="en-US" sz="2800" i="1" baseline="30000" dirty="0" err="1">
                <a:latin typeface="Times New Roman" pitchFamily="18" charset="0"/>
              </a:rPr>
              <a:t>n</a:t>
            </a:r>
            <a:r>
              <a:rPr lang="en-US" sz="28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93AC-8610-5B4E-96D3-54285DFB9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F6A86-B35D-4843-8CC8-EABE4692C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9C25E8-49F8-42D8-87BF-46EB76E70D4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283BB-5494-3948-A05A-6F3C50CA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876300"/>
            <a:ext cx="12103100" cy="5105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877415-BA48-7149-84F7-8EC98F3B3369}"/>
              </a:ext>
            </a:extLst>
          </p:cNvPr>
          <p:cNvSpPr/>
          <p:nvPr/>
        </p:nvSpPr>
        <p:spPr>
          <a:xfrm>
            <a:off x="1371600" y="3733800"/>
            <a:ext cx="67056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104D6-4234-894F-B799-A58C12EDDFB1}"/>
              </a:ext>
            </a:extLst>
          </p:cNvPr>
          <p:cNvSpPr/>
          <p:nvPr/>
        </p:nvSpPr>
        <p:spPr>
          <a:xfrm>
            <a:off x="1371600" y="4245429"/>
            <a:ext cx="96774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7731D-BBD7-B145-ABB7-251B104EEEAC}"/>
              </a:ext>
            </a:extLst>
          </p:cNvPr>
          <p:cNvSpPr/>
          <p:nvPr/>
        </p:nvSpPr>
        <p:spPr>
          <a:xfrm>
            <a:off x="1371600" y="4618492"/>
            <a:ext cx="2895600" cy="5334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58D5D1-41FF-5543-881A-C2296F8AE343}"/>
              </a:ext>
            </a:extLst>
          </p:cNvPr>
          <p:cNvSpPr/>
          <p:nvPr/>
        </p:nvSpPr>
        <p:spPr>
          <a:xfrm>
            <a:off x="4093029" y="4252686"/>
            <a:ext cx="435428" cy="493485"/>
          </a:xfrm>
          <a:prstGeom prst="rect">
            <a:avLst/>
          </a:prstGeom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6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Simulated Annealing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1"/>
            <a:ext cx="8229600" cy="838199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sp>
        <p:nvSpPr>
          <p:cNvPr id="2970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68B184-C4E0-4180-96FE-94E567DC571B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09802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2D07B84-7351-704F-BD6F-FD2CC11E413A}"/>
              </a:ext>
            </a:extLst>
          </p:cNvPr>
          <p:cNvSpPr/>
          <p:nvPr/>
        </p:nvSpPr>
        <p:spPr>
          <a:xfrm>
            <a:off x="1447800" y="4692644"/>
            <a:ext cx="3200400" cy="565156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4D65A7-887A-0F4E-89C6-CC8E96C94347}"/>
              </a:ext>
            </a:extLst>
          </p:cNvPr>
          <p:cNvSpPr/>
          <p:nvPr/>
        </p:nvSpPr>
        <p:spPr>
          <a:xfrm>
            <a:off x="1514928" y="5257800"/>
            <a:ext cx="4581071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C5E8D-8C5B-234C-94DF-E4FA2583F173}"/>
              </a:ext>
            </a:extLst>
          </p:cNvPr>
          <p:cNvSpPr/>
          <p:nvPr/>
        </p:nvSpPr>
        <p:spPr>
          <a:xfrm>
            <a:off x="1514929" y="5562600"/>
            <a:ext cx="3819072" cy="304800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E8A0CD-E4EB-F343-9E3A-BE3C2FCFFD08}"/>
              </a:ext>
            </a:extLst>
          </p:cNvPr>
          <p:cNvSpPr/>
          <p:nvPr/>
        </p:nvSpPr>
        <p:spPr>
          <a:xfrm>
            <a:off x="1514929" y="5841099"/>
            <a:ext cx="4581070" cy="656542"/>
          </a:xfrm>
          <a:prstGeom prst="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Simulated Annealing</a:t>
            </a:r>
          </a:p>
        </p:txBody>
      </p:sp>
      <p:sp>
        <p:nvSpPr>
          <p:cNvPr id="948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868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 (Boltzmann):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“Slowly enough” may mean exponentially slowly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Random restart </a:t>
            </a:r>
            <a:r>
              <a:rPr lang="en-US" sz="2400" dirty="0" err="1"/>
              <a:t>hillclimbing</a:t>
            </a:r>
            <a:r>
              <a:rPr lang="en-US" sz="2400" dirty="0"/>
              <a:t> also converges to optimal state…</a:t>
            </a:r>
          </a:p>
        </p:txBody>
      </p:sp>
      <p:pic>
        <p:nvPicPr>
          <p:cNvPr id="30724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7087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44F46B3-368D-4621-A78F-65085AF1E6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81412"/>
              </p:ext>
            </p:extLst>
          </p:nvPr>
        </p:nvGraphicFramePr>
        <p:xfrm>
          <a:off x="8001000" y="2215858"/>
          <a:ext cx="2409200" cy="2426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23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6023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606571"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7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7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6F6F6B7-AB24-4C05-9CD6-B50DFE692EF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8405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AA3C540-F38F-4D8B-8B56-BAB1A4168F93}"/>
              </a:ext>
            </a:extLst>
          </p:cNvPr>
          <p:cNvGraphicFramePr>
            <a:graphicFrameLocks noGrp="1"/>
          </p:cNvGraphicFramePr>
          <p:nvPr/>
        </p:nvGraphicFramePr>
        <p:xfrm>
          <a:off x="32358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A44F70-4B54-433A-A6C9-8C7B54BB1EA8}"/>
              </a:ext>
            </a:extLst>
          </p:cNvPr>
          <p:cNvGraphicFramePr>
            <a:graphicFrameLocks noGrp="1"/>
          </p:cNvGraphicFramePr>
          <p:nvPr/>
        </p:nvGraphicFramePr>
        <p:xfrm>
          <a:off x="42264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53236E5-6D49-4B7E-A41B-DACEBD87672C}"/>
              </a:ext>
            </a:extLst>
          </p:cNvPr>
          <p:cNvGraphicFramePr>
            <a:graphicFrameLocks noGrp="1"/>
          </p:cNvGraphicFramePr>
          <p:nvPr/>
        </p:nvGraphicFramePr>
        <p:xfrm>
          <a:off x="52170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7416265-1A62-4A73-8A79-14EDF9DFCBCE}"/>
              </a:ext>
            </a:extLst>
          </p:cNvPr>
          <p:cNvGraphicFramePr>
            <a:graphicFrameLocks noGrp="1"/>
          </p:cNvGraphicFramePr>
          <p:nvPr/>
        </p:nvGraphicFramePr>
        <p:xfrm>
          <a:off x="6243053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F2BBDA9-3573-4EA4-88E7-5D8B02BA3111}"/>
              </a:ext>
            </a:extLst>
          </p:cNvPr>
          <p:cNvGraphicFramePr>
            <a:graphicFrameLocks noGrp="1"/>
          </p:cNvGraphicFramePr>
          <p:nvPr/>
        </p:nvGraphicFramePr>
        <p:xfrm>
          <a:off x="7257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DFA91F50-FB98-490A-8C18-6BE4C3E90CF2}"/>
              </a:ext>
            </a:extLst>
          </p:cNvPr>
          <p:cNvGraphicFramePr>
            <a:graphicFrameLocks noGrp="1"/>
          </p:cNvGraphicFramePr>
          <p:nvPr/>
        </p:nvGraphicFramePr>
        <p:xfrm>
          <a:off x="8781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F96AEF-D100-4342-B351-ABDB798DDCB5}"/>
              </a:ext>
            </a:extLst>
          </p:cNvPr>
          <p:cNvSpPr txBox="1"/>
          <p:nvPr/>
        </p:nvSpPr>
        <p:spPr bwMode="auto">
          <a:xfrm>
            <a:off x="8139310" y="150072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34C3F8F-0231-4CB1-B7A0-4F4CFEE20B19}"/>
              </a:ext>
            </a:extLst>
          </p:cNvPr>
          <p:cNvGraphicFramePr>
            <a:graphicFrameLocks noGrp="1"/>
          </p:cNvGraphicFramePr>
          <p:nvPr/>
        </p:nvGraphicFramePr>
        <p:xfrm>
          <a:off x="23657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C841E6D-D5B0-4E8C-A915-DD997E66F7E3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95725DF-1355-4573-B919-955C33811302}"/>
              </a:ext>
            </a:extLst>
          </p:cNvPr>
          <p:cNvSpPr txBox="1"/>
          <p:nvPr/>
        </p:nvSpPr>
        <p:spPr bwMode="auto">
          <a:xfrm>
            <a:off x="4219123" y="3090751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21" name="Table 4">
            <a:extLst>
              <a:ext uri="{FF2B5EF4-FFF2-40B4-BE49-F238E27FC236}">
                <a16:creationId xmlns:a16="http://schemas.microsoft.com/office/drawing/2014/main" id="{4AFE86EE-432F-4FA6-8BA8-83BB850025E4}"/>
              </a:ext>
            </a:extLst>
          </p:cNvPr>
          <p:cNvGraphicFramePr>
            <a:graphicFrameLocks noGrp="1"/>
          </p:cNvGraphicFramePr>
          <p:nvPr/>
        </p:nvGraphicFramePr>
        <p:xfrm>
          <a:off x="7641062" y="3118262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32CB8A01-ADF7-469C-8C1D-D0E542C4BF4E}"/>
              </a:ext>
            </a:extLst>
          </p:cNvPr>
          <p:cNvGraphicFramePr>
            <a:graphicFrameLocks noGrp="1"/>
          </p:cNvGraphicFramePr>
          <p:nvPr/>
        </p:nvGraphicFramePr>
        <p:xfrm>
          <a:off x="9382307" y="309075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CE0C24B-5A03-4C9F-8B86-F2FE11D2C4DA}"/>
              </a:ext>
            </a:extLst>
          </p:cNvPr>
          <p:cNvSpPr txBox="1"/>
          <p:nvPr/>
        </p:nvSpPr>
        <p:spPr bwMode="auto">
          <a:xfrm>
            <a:off x="8638329" y="311331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7BFD46-3A91-416E-AD83-F7C1155C0B9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07373" y="832394"/>
            <a:ext cx="23267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42DF70-D5EB-421E-9D99-EFBAF80348F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97973" y="832394"/>
            <a:ext cx="13361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B90D37-A987-45E1-A36A-E4DA3356D04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5588573" y="832394"/>
            <a:ext cx="3455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474941-523A-4D54-8857-8CDE3127EB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934138" y="832394"/>
            <a:ext cx="680453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794353-54BF-4C37-A5D6-888BCC59BD1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5934138" y="832394"/>
            <a:ext cx="1695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D6FC8C-2238-4208-A3BF-FEB2F668705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5934138" y="832394"/>
            <a:ext cx="2457002" cy="6683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DC927A-2B02-42F8-B7C3-07F7172ABA3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934138" y="832394"/>
            <a:ext cx="3219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6864E96-96F3-435B-82CC-E992458E002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2737277" y="2269671"/>
            <a:ext cx="870096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34B4C-2AA6-4E36-92A1-E71464C0B58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607373" y="2269671"/>
            <a:ext cx="120504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13FCA4-D878-460E-9890-D73F39B17C81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3607373" y="2269671"/>
            <a:ext cx="863580" cy="821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09C0E58-1078-4179-A7FD-42B4E9F03DF3}"/>
              </a:ext>
            </a:extLst>
          </p:cNvPr>
          <p:cNvCxnSpPr>
            <a:cxnSpLocks/>
            <a:stCxn id="15" idx="2"/>
            <a:endCxn id="21" idx="0"/>
          </p:cNvCxnSpPr>
          <p:nvPr/>
        </p:nvCxnSpPr>
        <p:spPr>
          <a:xfrm flipH="1">
            <a:off x="8012600" y="2268658"/>
            <a:ext cx="1140540" cy="84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15CB4A7-9FC5-4A1D-91C6-F6370B1AAC51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>
            <a:off x="9153140" y="2268658"/>
            <a:ext cx="600705" cy="822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EFE3A43-D186-4ED4-A594-20FA0E5FEEBE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flipH="1">
            <a:off x="8890159" y="2268658"/>
            <a:ext cx="262981" cy="8446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B487144-8588-46BF-8BA0-92828835B713}"/>
              </a:ext>
            </a:extLst>
          </p:cNvPr>
          <p:cNvSpPr txBox="1"/>
          <p:nvPr/>
        </p:nvSpPr>
        <p:spPr bwMode="auto">
          <a:xfrm>
            <a:off x="5062987" y="308849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3902513-6A53-492B-B9A9-472A02D46C47}"/>
              </a:ext>
            </a:extLst>
          </p:cNvPr>
          <p:cNvSpPr txBox="1"/>
          <p:nvPr/>
        </p:nvSpPr>
        <p:spPr bwMode="auto">
          <a:xfrm>
            <a:off x="6689972" y="30962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73E84F-C444-4538-AD04-F25A0C447016}"/>
              </a:ext>
            </a:extLst>
          </p:cNvPr>
          <p:cNvSpPr txBox="1"/>
          <p:nvPr/>
        </p:nvSpPr>
        <p:spPr bwMode="auto">
          <a:xfrm>
            <a:off x="5894154" y="308849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33" name="Table 4">
            <a:extLst>
              <a:ext uri="{FF2B5EF4-FFF2-40B4-BE49-F238E27FC236}">
                <a16:creationId xmlns:a16="http://schemas.microsoft.com/office/drawing/2014/main" id="{C6A7B376-C8B4-475F-A836-E3C4DFDE939F}"/>
              </a:ext>
            </a:extLst>
          </p:cNvPr>
          <p:cNvGraphicFramePr>
            <a:graphicFrameLocks noGrp="1"/>
          </p:cNvGraphicFramePr>
          <p:nvPr/>
        </p:nvGraphicFramePr>
        <p:xfrm>
          <a:off x="1474778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4" name="Table 4">
            <a:extLst>
              <a:ext uri="{FF2B5EF4-FFF2-40B4-BE49-F238E27FC236}">
                <a16:creationId xmlns:a16="http://schemas.microsoft.com/office/drawing/2014/main" id="{76643468-4943-40C9-A664-BFD192A0F6E0}"/>
              </a:ext>
            </a:extLst>
          </p:cNvPr>
          <p:cNvGraphicFramePr>
            <a:graphicFrameLocks noGrp="1"/>
          </p:cNvGraphicFramePr>
          <p:nvPr/>
        </p:nvGraphicFramePr>
        <p:xfrm>
          <a:off x="631456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5" name="Table 4">
            <a:extLst>
              <a:ext uri="{FF2B5EF4-FFF2-40B4-BE49-F238E27FC236}">
                <a16:creationId xmlns:a16="http://schemas.microsoft.com/office/drawing/2014/main" id="{E37B2FE9-735A-4D6B-B9EA-183CC4EF0A0A}"/>
              </a:ext>
            </a:extLst>
          </p:cNvPr>
          <p:cNvGraphicFramePr>
            <a:graphicFrameLocks noGrp="1"/>
          </p:cNvGraphicFramePr>
          <p:nvPr/>
        </p:nvGraphicFramePr>
        <p:xfrm>
          <a:off x="2799234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EA9A0D4E-3EF7-4741-A6F4-ECF4EF4328BA}"/>
              </a:ext>
            </a:extLst>
          </p:cNvPr>
          <p:cNvSpPr txBox="1"/>
          <p:nvPr/>
        </p:nvSpPr>
        <p:spPr bwMode="auto">
          <a:xfrm>
            <a:off x="2256714" y="454892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37" name="Table 4">
            <a:extLst>
              <a:ext uri="{FF2B5EF4-FFF2-40B4-BE49-F238E27FC236}">
                <a16:creationId xmlns:a16="http://schemas.microsoft.com/office/drawing/2014/main" id="{8C1E02F9-78EE-410B-9FAA-A9793BAFAEDE}"/>
              </a:ext>
            </a:extLst>
          </p:cNvPr>
          <p:cNvGraphicFramePr>
            <a:graphicFrameLocks noGrp="1"/>
          </p:cNvGraphicFramePr>
          <p:nvPr/>
        </p:nvGraphicFramePr>
        <p:xfrm>
          <a:off x="8786528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8" name="Table 4">
            <a:extLst>
              <a:ext uri="{FF2B5EF4-FFF2-40B4-BE49-F238E27FC236}">
                <a16:creationId xmlns:a16="http://schemas.microsoft.com/office/drawing/2014/main" id="{360657A6-73D1-462C-A34E-19369BB2EEDF}"/>
              </a:ext>
            </a:extLst>
          </p:cNvPr>
          <p:cNvGraphicFramePr>
            <a:graphicFrameLocks noGrp="1"/>
          </p:cNvGraphicFramePr>
          <p:nvPr/>
        </p:nvGraphicFramePr>
        <p:xfrm>
          <a:off x="10110984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9" name="TextBox 138">
            <a:extLst>
              <a:ext uri="{FF2B5EF4-FFF2-40B4-BE49-F238E27FC236}">
                <a16:creationId xmlns:a16="http://schemas.microsoft.com/office/drawing/2014/main" id="{22276AFD-4763-4534-8036-7DD85BD7CE8D}"/>
              </a:ext>
            </a:extLst>
          </p:cNvPr>
          <p:cNvSpPr txBox="1"/>
          <p:nvPr/>
        </p:nvSpPr>
        <p:spPr bwMode="auto">
          <a:xfrm>
            <a:off x="9568464" y="449514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017E3AC-7316-4193-AFD5-67A98598BCE1}"/>
              </a:ext>
            </a:extLst>
          </p:cNvPr>
          <p:cNvSpPr txBox="1"/>
          <p:nvPr/>
        </p:nvSpPr>
        <p:spPr bwMode="auto">
          <a:xfrm>
            <a:off x="6190585" y="454892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931B9F8-EDDB-4604-80C8-8263BD0C0904}"/>
              </a:ext>
            </a:extLst>
          </p:cNvPr>
          <p:cNvSpPr txBox="1"/>
          <p:nvPr/>
        </p:nvSpPr>
        <p:spPr bwMode="auto">
          <a:xfrm>
            <a:off x="7023005" y="453795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7325A9F-302E-45BA-9AF3-83583DCD086F}"/>
              </a:ext>
            </a:extLst>
          </p:cNvPr>
          <p:cNvSpPr txBox="1"/>
          <p:nvPr/>
        </p:nvSpPr>
        <p:spPr bwMode="auto">
          <a:xfrm>
            <a:off x="7998041" y="454892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55" name="Table 4">
            <a:extLst>
              <a:ext uri="{FF2B5EF4-FFF2-40B4-BE49-F238E27FC236}">
                <a16:creationId xmlns:a16="http://schemas.microsoft.com/office/drawing/2014/main" id="{CDD44E59-C017-4520-90DF-8C44DA0199F0}"/>
              </a:ext>
            </a:extLst>
          </p:cNvPr>
          <p:cNvGraphicFramePr>
            <a:graphicFrameLocks noGrp="1"/>
          </p:cNvGraphicFramePr>
          <p:nvPr/>
        </p:nvGraphicFramePr>
        <p:xfrm>
          <a:off x="5206827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69C5E804-7425-4ECE-87C2-880188B2B5A8}"/>
              </a:ext>
            </a:extLst>
          </p:cNvPr>
          <p:cNvCxnSpPr>
            <a:cxnSpLocks/>
          </p:cNvCxnSpPr>
          <p:nvPr/>
        </p:nvCxnSpPr>
        <p:spPr>
          <a:xfrm flipH="1">
            <a:off x="1578339" y="52352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AD747DE9-8A5F-480D-865A-14C49510E48C}"/>
              </a:ext>
            </a:extLst>
          </p:cNvPr>
          <p:cNvCxnSpPr>
            <a:cxnSpLocks/>
          </p:cNvCxnSpPr>
          <p:nvPr/>
        </p:nvCxnSpPr>
        <p:spPr>
          <a:xfrm>
            <a:off x="1820755" y="52352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8FD2468-43BB-479B-80BF-148255934107}"/>
              </a:ext>
            </a:extLst>
          </p:cNvPr>
          <p:cNvCxnSpPr>
            <a:cxnSpLocks/>
          </p:cNvCxnSpPr>
          <p:nvPr/>
        </p:nvCxnSpPr>
        <p:spPr>
          <a:xfrm>
            <a:off x="1820755" y="52352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6" name="Table 4">
            <a:extLst>
              <a:ext uri="{FF2B5EF4-FFF2-40B4-BE49-F238E27FC236}">
                <a16:creationId xmlns:a16="http://schemas.microsoft.com/office/drawing/2014/main" id="{43377803-7FF1-4046-AA4B-D3876E3CCC36}"/>
              </a:ext>
            </a:extLst>
          </p:cNvPr>
          <p:cNvGraphicFramePr>
            <a:graphicFrameLocks noGrp="1"/>
          </p:cNvGraphicFramePr>
          <p:nvPr/>
        </p:nvGraphicFramePr>
        <p:xfrm>
          <a:off x="2056158" y="593676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7" name="Table 4">
            <a:extLst>
              <a:ext uri="{FF2B5EF4-FFF2-40B4-BE49-F238E27FC236}">
                <a16:creationId xmlns:a16="http://schemas.microsoft.com/office/drawing/2014/main" id="{67B10F46-95F5-4EB4-9597-04542CF16580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8" name="Table 4">
            <a:extLst>
              <a:ext uri="{FF2B5EF4-FFF2-40B4-BE49-F238E27FC236}">
                <a16:creationId xmlns:a16="http://schemas.microsoft.com/office/drawing/2014/main" id="{04BBC392-CB39-4855-ACE6-4010D4B2BC1E}"/>
              </a:ext>
            </a:extLst>
          </p:cNvPr>
          <p:cNvGraphicFramePr>
            <a:graphicFrameLocks noGrp="1"/>
          </p:cNvGraphicFramePr>
          <p:nvPr/>
        </p:nvGraphicFramePr>
        <p:xfrm>
          <a:off x="4743324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9" name="Table 4">
            <a:extLst>
              <a:ext uri="{FF2B5EF4-FFF2-40B4-BE49-F238E27FC236}">
                <a16:creationId xmlns:a16="http://schemas.microsoft.com/office/drawing/2014/main" id="{8872BA73-F3B6-4D4B-804F-3CC2FDA0B927}"/>
              </a:ext>
            </a:extLst>
          </p:cNvPr>
          <p:cNvGraphicFramePr>
            <a:graphicFrameLocks noGrp="1"/>
          </p:cNvGraphicFramePr>
          <p:nvPr/>
        </p:nvGraphicFramePr>
        <p:xfrm>
          <a:off x="6981102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0" name="Table 4">
            <a:extLst>
              <a:ext uri="{FF2B5EF4-FFF2-40B4-BE49-F238E27FC236}">
                <a16:creationId xmlns:a16="http://schemas.microsoft.com/office/drawing/2014/main" id="{0CF4B0C1-A9E4-4317-8855-3424D086DB3B}"/>
              </a:ext>
            </a:extLst>
          </p:cNvPr>
          <p:cNvGraphicFramePr>
            <a:graphicFrameLocks noGrp="1"/>
          </p:cNvGraphicFramePr>
          <p:nvPr/>
        </p:nvGraphicFramePr>
        <p:xfrm>
          <a:off x="8421649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1" name="Table 4">
            <a:extLst>
              <a:ext uri="{FF2B5EF4-FFF2-40B4-BE49-F238E27FC236}">
                <a16:creationId xmlns:a16="http://schemas.microsoft.com/office/drawing/2014/main" id="{FC1C3B8A-B670-416D-9E0E-FE6D38433B9E}"/>
              </a:ext>
            </a:extLst>
          </p:cNvPr>
          <p:cNvGraphicFramePr>
            <a:graphicFrameLocks noGrp="1"/>
          </p:cNvGraphicFramePr>
          <p:nvPr/>
        </p:nvGraphicFramePr>
        <p:xfrm>
          <a:off x="10854060" y="5917301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32" name="TextBox 231">
            <a:extLst>
              <a:ext uri="{FF2B5EF4-FFF2-40B4-BE49-F238E27FC236}">
                <a16:creationId xmlns:a16="http://schemas.microsoft.com/office/drawing/2014/main" id="{FFA4BA8B-64FB-4541-B88D-B0C6236769F3}"/>
              </a:ext>
            </a:extLst>
          </p:cNvPr>
          <p:cNvSpPr txBox="1"/>
          <p:nvPr/>
        </p:nvSpPr>
        <p:spPr bwMode="auto">
          <a:xfrm>
            <a:off x="5686925" y="59936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23902AF-457A-4123-AB52-331888A68409}"/>
              </a:ext>
            </a:extLst>
          </p:cNvPr>
          <p:cNvSpPr txBox="1"/>
          <p:nvPr/>
        </p:nvSpPr>
        <p:spPr bwMode="auto">
          <a:xfrm>
            <a:off x="9406348" y="5947945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303E93A7-D8B9-4368-9B59-FE814E837DA9}"/>
              </a:ext>
            </a:extLst>
          </p:cNvPr>
          <p:cNvSpPr txBox="1"/>
          <p:nvPr/>
        </p:nvSpPr>
        <p:spPr bwMode="auto">
          <a:xfrm>
            <a:off x="1444235" y="597654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10EAEE87-FDF7-4B1E-8277-1A272A30AA38}"/>
              </a:ext>
            </a:extLst>
          </p:cNvPr>
          <p:cNvSpPr txBox="1"/>
          <p:nvPr/>
        </p:nvSpPr>
        <p:spPr bwMode="auto">
          <a:xfrm>
            <a:off x="6305676" y="599368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5CE59939-A336-40A8-9FB4-D014CF19E89D}"/>
              </a:ext>
            </a:extLst>
          </p:cNvPr>
          <p:cNvSpPr txBox="1"/>
          <p:nvPr/>
        </p:nvSpPr>
        <p:spPr bwMode="auto">
          <a:xfrm>
            <a:off x="10010734" y="594794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2D94832C-A4A7-4907-85C1-062D0AF6E9E1}"/>
              </a:ext>
            </a:extLst>
          </p:cNvPr>
          <p:cNvCxnSpPr>
            <a:cxnSpLocks/>
          </p:cNvCxnSpPr>
          <p:nvPr/>
        </p:nvCxnSpPr>
        <p:spPr>
          <a:xfrm flipH="1">
            <a:off x="5320098" y="52295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7056FDA5-230B-4F32-9F5D-731ABF5587A7}"/>
              </a:ext>
            </a:extLst>
          </p:cNvPr>
          <p:cNvCxnSpPr>
            <a:cxnSpLocks/>
          </p:cNvCxnSpPr>
          <p:nvPr/>
        </p:nvCxnSpPr>
        <p:spPr>
          <a:xfrm>
            <a:off x="5562514" y="52295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41282A74-5E34-465F-A994-BEC70AD87043}"/>
              </a:ext>
            </a:extLst>
          </p:cNvPr>
          <p:cNvCxnSpPr>
            <a:cxnSpLocks/>
          </p:cNvCxnSpPr>
          <p:nvPr/>
        </p:nvCxnSpPr>
        <p:spPr>
          <a:xfrm>
            <a:off x="5562514" y="52295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D7FA1299-E3B2-4E85-9474-2CD3AB6CD7EF}"/>
              </a:ext>
            </a:extLst>
          </p:cNvPr>
          <p:cNvCxnSpPr>
            <a:cxnSpLocks/>
          </p:cNvCxnSpPr>
          <p:nvPr/>
        </p:nvCxnSpPr>
        <p:spPr>
          <a:xfrm flipH="1">
            <a:off x="8922309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D323AF6F-CD24-4869-9AE9-46BF2517EB96}"/>
              </a:ext>
            </a:extLst>
          </p:cNvPr>
          <p:cNvCxnSpPr>
            <a:cxnSpLocks/>
          </p:cNvCxnSpPr>
          <p:nvPr/>
        </p:nvCxnSpPr>
        <p:spPr>
          <a:xfrm>
            <a:off x="9164725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65003DC-EC60-4417-932C-B72B9AFD23F6}"/>
              </a:ext>
            </a:extLst>
          </p:cNvPr>
          <p:cNvCxnSpPr>
            <a:cxnSpLocks/>
          </p:cNvCxnSpPr>
          <p:nvPr/>
        </p:nvCxnSpPr>
        <p:spPr>
          <a:xfrm>
            <a:off x="9164725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B34A098-28E0-454E-9D0E-0DE7BE7A7F95}"/>
              </a:ext>
            </a:extLst>
          </p:cNvPr>
          <p:cNvCxnSpPr>
            <a:cxnSpLocks/>
          </p:cNvCxnSpPr>
          <p:nvPr/>
        </p:nvCxnSpPr>
        <p:spPr>
          <a:xfrm flipH="1">
            <a:off x="10242192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5D0D8718-0939-4C26-87E6-81B799168ACE}"/>
              </a:ext>
            </a:extLst>
          </p:cNvPr>
          <p:cNvCxnSpPr>
            <a:cxnSpLocks/>
          </p:cNvCxnSpPr>
          <p:nvPr/>
        </p:nvCxnSpPr>
        <p:spPr>
          <a:xfrm>
            <a:off x="10484608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635DE364-6987-4447-8838-02C29330DC35}"/>
              </a:ext>
            </a:extLst>
          </p:cNvPr>
          <p:cNvCxnSpPr>
            <a:cxnSpLocks/>
          </p:cNvCxnSpPr>
          <p:nvPr/>
        </p:nvCxnSpPr>
        <p:spPr>
          <a:xfrm>
            <a:off x="10484608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8E8E668-8B14-42C0-8156-03101FCF0292}"/>
              </a:ext>
            </a:extLst>
          </p:cNvPr>
          <p:cNvCxnSpPr>
            <a:cxnSpLocks/>
          </p:cNvCxnSpPr>
          <p:nvPr/>
        </p:nvCxnSpPr>
        <p:spPr>
          <a:xfrm flipH="1">
            <a:off x="7641062" y="5261216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11D3DB13-E3F7-4788-BD0A-064470F486E6}"/>
              </a:ext>
            </a:extLst>
          </p:cNvPr>
          <p:cNvCxnSpPr>
            <a:cxnSpLocks/>
          </p:cNvCxnSpPr>
          <p:nvPr/>
        </p:nvCxnSpPr>
        <p:spPr>
          <a:xfrm>
            <a:off x="7883478" y="5261216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E44F5884-64E6-4019-923F-40F7AA1736A9}"/>
              </a:ext>
            </a:extLst>
          </p:cNvPr>
          <p:cNvCxnSpPr>
            <a:cxnSpLocks/>
          </p:cNvCxnSpPr>
          <p:nvPr/>
        </p:nvCxnSpPr>
        <p:spPr>
          <a:xfrm>
            <a:off x="7883478" y="5261216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5D11B376-8294-4C2D-A6BD-7485C954FB88}"/>
              </a:ext>
            </a:extLst>
          </p:cNvPr>
          <p:cNvCxnSpPr>
            <a:cxnSpLocks/>
          </p:cNvCxnSpPr>
          <p:nvPr/>
        </p:nvCxnSpPr>
        <p:spPr>
          <a:xfrm flipH="1">
            <a:off x="6520605" y="5264537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D57E2A9A-4BDD-4C64-B1FE-790221DA4825}"/>
              </a:ext>
            </a:extLst>
          </p:cNvPr>
          <p:cNvCxnSpPr>
            <a:cxnSpLocks/>
          </p:cNvCxnSpPr>
          <p:nvPr/>
        </p:nvCxnSpPr>
        <p:spPr>
          <a:xfrm>
            <a:off x="6763021" y="5264537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ECA31602-6078-4D78-B700-8F2C3D5530EA}"/>
              </a:ext>
            </a:extLst>
          </p:cNvPr>
          <p:cNvCxnSpPr>
            <a:cxnSpLocks/>
          </p:cNvCxnSpPr>
          <p:nvPr/>
        </p:nvCxnSpPr>
        <p:spPr>
          <a:xfrm>
            <a:off x="6763021" y="5264537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988D7DF-E3BF-45D8-BD16-2DB110D09496}"/>
              </a:ext>
            </a:extLst>
          </p:cNvPr>
          <p:cNvCxnSpPr>
            <a:cxnSpLocks/>
          </p:cNvCxnSpPr>
          <p:nvPr/>
        </p:nvCxnSpPr>
        <p:spPr>
          <a:xfrm flipH="1">
            <a:off x="4119246" y="52664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4E00A8FC-F15A-4711-A519-2B8066651901}"/>
              </a:ext>
            </a:extLst>
          </p:cNvPr>
          <p:cNvCxnSpPr>
            <a:cxnSpLocks/>
          </p:cNvCxnSpPr>
          <p:nvPr/>
        </p:nvCxnSpPr>
        <p:spPr>
          <a:xfrm>
            <a:off x="4361662" y="52664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7AEED44C-7012-43B5-9E44-1B246910A349}"/>
              </a:ext>
            </a:extLst>
          </p:cNvPr>
          <p:cNvCxnSpPr>
            <a:cxnSpLocks/>
          </p:cNvCxnSpPr>
          <p:nvPr/>
        </p:nvCxnSpPr>
        <p:spPr>
          <a:xfrm>
            <a:off x="4361662" y="52664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EC9151F-7DEA-428E-B62C-7E51B1AFC7EA}"/>
              </a:ext>
            </a:extLst>
          </p:cNvPr>
          <p:cNvCxnSpPr>
            <a:cxnSpLocks/>
          </p:cNvCxnSpPr>
          <p:nvPr/>
        </p:nvCxnSpPr>
        <p:spPr>
          <a:xfrm flipH="1">
            <a:off x="2934084" y="5242058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B9EDBAA-DD0A-4A50-8DBB-4C0F0DBED87D}"/>
              </a:ext>
            </a:extLst>
          </p:cNvPr>
          <p:cNvCxnSpPr>
            <a:cxnSpLocks/>
          </p:cNvCxnSpPr>
          <p:nvPr/>
        </p:nvCxnSpPr>
        <p:spPr>
          <a:xfrm>
            <a:off x="3176500" y="5242058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0C706F6-4FC5-4DE4-BA90-59FC02CD646E}"/>
              </a:ext>
            </a:extLst>
          </p:cNvPr>
          <p:cNvCxnSpPr>
            <a:cxnSpLocks/>
          </p:cNvCxnSpPr>
          <p:nvPr/>
        </p:nvCxnSpPr>
        <p:spPr>
          <a:xfrm>
            <a:off x="3176500" y="5242058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123A4803-6841-40AD-BC34-EF2EEB2BE908}"/>
              </a:ext>
            </a:extLst>
          </p:cNvPr>
          <p:cNvSpPr txBox="1"/>
          <p:nvPr/>
        </p:nvSpPr>
        <p:spPr bwMode="auto">
          <a:xfrm>
            <a:off x="4085271" y="453795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99CE0891-2B56-41AC-B79A-A805A063E535}"/>
              </a:ext>
            </a:extLst>
          </p:cNvPr>
          <p:cNvCxnSpPr>
            <a:cxnSpLocks/>
          </p:cNvCxnSpPr>
          <p:nvPr/>
        </p:nvCxnSpPr>
        <p:spPr>
          <a:xfrm flipH="1">
            <a:off x="9511429" y="3844033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ECF31CBF-CF80-40F4-8AF5-EB452D2EB803}"/>
              </a:ext>
            </a:extLst>
          </p:cNvPr>
          <p:cNvCxnSpPr>
            <a:cxnSpLocks/>
          </p:cNvCxnSpPr>
          <p:nvPr/>
        </p:nvCxnSpPr>
        <p:spPr>
          <a:xfrm>
            <a:off x="9753845" y="3844033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B4B990F-2A7F-4EDB-AA0F-B0CCCA19DC57}"/>
              </a:ext>
            </a:extLst>
          </p:cNvPr>
          <p:cNvCxnSpPr>
            <a:cxnSpLocks/>
          </p:cNvCxnSpPr>
          <p:nvPr/>
        </p:nvCxnSpPr>
        <p:spPr>
          <a:xfrm>
            <a:off x="9753845" y="3844033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0766AFF4-85A8-4B1A-AEF5-E8629F1DE77B}"/>
              </a:ext>
            </a:extLst>
          </p:cNvPr>
          <p:cNvCxnSpPr>
            <a:cxnSpLocks/>
          </p:cNvCxnSpPr>
          <p:nvPr/>
        </p:nvCxnSpPr>
        <p:spPr>
          <a:xfrm flipH="1">
            <a:off x="7767841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CA04CBA9-B7D5-49A2-90DC-CD2DC2DBEBB6}"/>
              </a:ext>
            </a:extLst>
          </p:cNvPr>
          <p:cNvCxnSpPr>
            <a:cxnSpLocks/>
          </p:cNvCxnSpPr>
          <p:nvPr/>
        </p:nvCxnSpPr>
        <p:spPr>
          <a:xfrm>
            <a:off x="8010257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78A3E2D8-429A-4E5B-9EA8-5846557770F3}"/>
              </a:ext>
            </a:extLst>
          </p:cNvPr>
          <p:cNvCxnSpPr>
            <a:cxnSpLocks/>
          </p:cNvCxnSpPr>
          <p:nvPr/>
        </p:nvCxnSpPr>
        <p:spPr>
          <a:xfrm>
            <a:off x="8010257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2EA254F3-5F1D-486B-9ABE-AF0BA03FDB35}"/>
              </a:ext>
            </a:extLst>
          </p:cNvPr>
          <p:cNvCxnSpPr>
            <a:cxnSpLocks/>
          </p:cNvCxnSpPr>
          <p:nvPr/>
        </p:nvCxnSpPr>
        <p:spPr>
          <a:xfrm flipH="1">
            <a:off x="6465694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2642750-6EB4-420C-AD14-C9097625C57F}"/>
              </a:ext>
            </a:extLst>
          </p:cNvPr>
          <p:cNvCxnSpPr>
            <a:cxnSpLocks/>
          </p:cNvCxnSpPr>
          <p:nvPr/>
        </p:nvCxnSpPr>
        <p:spPr>
          <a:xfrm>
            <a:off x="6708110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0536F8A-2C33-486F-AC18-3B3B6626900A}"/>
              </a:ext>
            </a:extLst>
          </p:cNvPr>
          <p:cNvCxnSpPr>
            <a:cxnSpLocks/>
          </p:cNvCxnSpPr>
          <p:nvPr/>
        </p:nvCxnSpPr>
        <p:spPr>
          <a:xfrm>
            <a:off x="6708110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B58D8957-CFD0-4515-A125-F6A32C50DAFA}"/>
              </a:ext>
            </a:extLst>
          </p:cNvPr>
          <p:cNvCxnSpPr>
            <a:cxnSpLocks/>
          </p:cNvCxnSpPr>
          <p:nvPr/>
        </p:nvCxnSpPr>
        <p:spPr>
          <a:xfrm flipH="1">
            <a:off x="5085619" y="383909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6A26AEE9-35F9-4AD6-9A23-CDA586F42735}"/>
              </a:ext>
            </a:extLst>
          </p:cNvPr>
          <p:cNvCxnSpPr>
            <a:cxnSpLocks/>
          </p:cNvCxnSpPr>
          <p:nvPr/>
        </p:nvCxnSpPr>
        <p:spPr>
          <a:xfrm>
            <a:off x="5328035" y="383909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3F178ABD-475F-4CF7-AC34-992CA2C033F7}"/>
              </a:ext>
            </a:extLst>
          </p:cNvPr>
          <p:cNvCxnSpPr>
            <a:cxnSpLocks/>
          </p:cNvCxnSpPr>
          <p:nvPr/>
        </p:nvCxnSpPr>
        <p:spPr>
          <a:xfrm>
            <a:off x="5328035" y="383909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5E8908FF-F052-4B6C-A36C-A1C338C7F76E}"/>
              </a:ext>
            </a:extLst>
          </p:cNvPr>
          <p:cNvCxnSpPr>
            <a:cxnSpLocks/>
          </p:cNvCxnSpPr>
          <p:nvPr/>
        </p:nvCxnSpPr>
        <p:spPr>
          <a:xfrm flipH="1">
            <a:off x="3486165" y="38676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26E91E27-39D8-4AF9-A19B-FAF280737527}"/>
              </a:ext>
            </a:extLst>
          </p:cNvPr>
          <p:cNvCxnSpPr>
            <a:cxnSpLocks/>
          </p:cNvCxnSpPr>
          <p:nvPr/>
        </p:nvCxnSpPr>
        <p:spPr>
          <a:xfrm>
            <a:off x="3728581" y="38676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1CB8C5AF-F9BB-4120-B7C3-D2D7AA6FF6B1}"/>
              </a:ext>
            </a:extLst>
          </p:cNvPr>
          <p:cNvCxnSpPr>
            <a:cxnSpLocks/>
          </p:cNvCxnSpPr>
          <p:nvPr/>
        </p:nvCxnSpPr>
        <p:spPr>
          <a:xfrm>
            <a:off x="3728581" y="38676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BF2540AE-358C-4341-BD8F-08C997BCB9C9}"/>
              </a:ext>
            </a:extLst>
          </p:cNvPr>
          <p:cNvCxnSpPr>
            <a:cxnSpLocks/>
          </p:cNvCxnSpPr>
          <p:nvPr/>
        </p:nvCxnSpPr>
        <p:spPr>
          <a:xfrm flipH="1">
            <a:off x="2480082" y="3863332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77CF37A5-E277-4F29-816D-3573CE56D3D2}"/>
              </a:ext>
            </a:extLst>
          </p:cNvPr>
          <p:cNvCxnSpPr>
            <a:cxnSpLocks/>
          </p:cNvCxnSpPr>
          <p:nvPr/>
        </p:nvCxnSpPr>
        <p:spPr>
          <a:xfrm>
            <a:off x="2722498" y="3863332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1DC0F9F3-160A-4924-8544-08BEBB69F0D0}"/>
              </a:ext>
            </a:extLst>
          </p:cNvPr>
          <p:cNvCxnSpPr>
            <a:cxnSpLocks/>
          </p:cNvCxnSpPr>
          <p:nvPr/>
        </p:nvCxnSpPr>
        <p:spPr>
          <a:xfrm>
            <a:off x="2722498" y="3863332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D015902C-0670-4D49-B742-AA2C6186449B}"/>
              </a:ext>
            </a:extLst>
          </p:cNvPr>
          <p:cNvCxnSpPr>
            <a:cxnSpLocks/>
          </p:cNvCxnSpPr>
          <p:nvPr/>
        </p:nvCxnSpPr>
        <p:spPr>
          <a:xfrm flipH="1">
            <a:off x="4351314" y="2282545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DA4D49AB-4A76-4838-8A39-84B00B6DC6F1}"/>
              </a:ext>
            </a:extLst>
          </p:cNvPr>
          <p:cNvCxnSpPr>
            <a:cxnSpLocks/>
          </p:cNvCxnSpPr>
          <p:nvPr/>
        </p:nvCxnSpPr>
        <p:spPr>
          <a:xfrm>
            <a:off x="4593730" y="2282545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6884F4B6-4EEC-4152-B91B-646240E4E712}"/>
              </a:ext>
            </a:extLst>
          </p:cNvPr>
          <p:cNvCxnSpPr>
            <a:cxnSpLocks/>
          </p:cNvCxnSpPr>
          <p:nvPr/>
        </p:nvCxnSpPr>
        <p:spPr>
          <a:xfrm>
            <a:off x="4593730" y="2282545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13DF26D6-024F-4BA9-AE08-87AA81F558DF}"/>
              </a:ext>
            </a:extLst>
          </p:cNvPr>
          <p:cNvCxnSpPr>
            <a:cxnSpLocks/>
          </p:cNvCxnSpPr>
          <p:nvPr/>
        </p:nvCxnSpPr>
        <p:spPr>
          <a:xfrm flipH="1">
            <a:off x="5340181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1ECD9691-D124-41C7-B67B-EE06EE24FDCB}"/>
              </a:ext>
            </a:extLst>
          </p:cNvPr>
          <p:cNvCxnSpPr>
            <a:cxnSpLocks/>
          </p:cNvCxnSpPr>
          <p:nvPr/>
        </p:nvCxnSpPr>
        <p:spPr>
          <a:xfrm>
            <a:off x="5582597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3EC9AFC3-8AA6-4BC6-9987-DC9E2A472569}"/>
              </a:ext>
            </a:extLst>
          </p:cNvPr>
          <p:cNvCxnSpPr>
            <a:cxnSpLocks/>
          </p:cNvCxnSpPr>
          <p:nvPr/>
        </p:nvCxnSpPr>
        <p:spPr>
          <a:xfrm>
            <a:off x="5582597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F2A3E252-D0F5-4B3C-B656-4441A28903A1}"/>
              </a:ext>
            </a:extLst>
          </p:cNvPr>
          <p:cNvCxnSpPr>
            <a:cxnSpLocks/>
          </p:cNvCxnSpPr>
          <p:nvPr/>
        </p:nvCxnSpPr>
        <p:spPr>
          <a:xfrm flipH="1">
            <a:off x="6366652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A9C8247E-E25A-4B7E-863B-4BF43A5CB911}"/>
              </a:ext>
            </a:extLst>
          </p:cNvPr>
          <p:cNvCxnSpPr>
            <a:cxnSpLocks/>
          </p:cNvCxnSpPr>
          <p:nvPr/>
        </p:nvCxnSpPr>
        <p:spPr>
          <a:xfrm>
            <a:off x="6609068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783E1776-40A0-4794-81BC-8FA7B7CC8B8D}"/>
              </a:ext>
            </a:extLst>
          </p:cNvPr>
          <p:cNvCxnSpPr>
            <a:cxnSpLocks/>
          </p:cNvCxnSpPr>
          <p:nvPr/>
        </p:nvCxnSpPr>
        <p:spPr>
          <a:xfrm>
            <a:off x="6609068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234CC355-7C9A-46F0-8114-CDBD33EC8BBD}"/>
              </a:ext>
            </a:extLst>
          </p:cNvPr>
          <p:cNvCxnSpPr>
            <a:cxnSpLocks/>
          </p:cNvCxnSpPr>
          <p:nvPr/>
        </p:nvCxnSpPr>
        <p:spPr>
          <a:xfrm flipH="1">
            <a:off x="7388920" y="226509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21552466-ECE2-4BC2-B6CA-BEDE5C01F8C7}"/>
              </a:ext>
            </a:extLst>
          </p:cNvPr>
          <p:cNvCxnSpPr>
            <a:cxnSpLocks/>
          </p:cNvCxnSpPr>
          <p:nvPr/>
        </p:nvCxnSpPr>
        <p:spPr>
          <a:xfrm>
            <a:off x="7631336" y="226509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F9C8ED18-70C8-4664-8B0F-359EA1D0D890}"/>
              </a:ext>
            </a:extLst>
          </p:cNvPr>
          <p:cNvCxnSpPr>
            <a:cxnSpLocks/>
          </p:cNvCxnSpPr>
          <p:nvPr/>
        </p:nvCxnSpPr>
        <p:spPr>
          <a:xfrm>
            <a:off x="7631336" y="226509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6E19F17-FBF2-46AC-85F2-8CFD21EE0FD4}"/>
              </a:ext>
            </a:extLst>
          </p:cNvPr>
          <p:cNvSpPr txBox="1"/>
          <p:nvPr/>
        </p:nvSpPr>
        <p:spPr bwMode="auto">
          <a:xfrm>
            <a:off x="2825956" y="5993686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B37E33B4-7E51-4131-A247-B88D4BE159D7}"/>
              </a:ext>
            </a:extLst>
          </p:cNvPr>
          <p:cNvSpPr txBox="1"/>
          <p:nvPr/>
        </p:nvSpPr>
        <p:spPr bwMode="auto">
          <a:xfrm>
            <a:off x="4138195" y="5980808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88B270EF-02E8-468F-ABE2-8BB3FAC54ED6}"/>
              </a:ext>
            </a:extLst>
          </p:cNvPr>
          <p:cNvSpPr txBox="1"/>
          <p:nvPr/>
        </p:nvSpPr>
        <p:spPr bwMode="auto">
          <a:xfrm>
            <a:off x="7804353" y="598589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B8770A18-9C27-4CC6-9E0D-5E581C7771F1}"/>
              </a:ext>
            </a:extLst>
          </p:cNvPr>
          <p:cNvSpPr/>
          <p:nvPr/>
        </p:nvSpPr>
        <p:spPr>
          <a:xfrm>
            <a:off x="3172325" y="5791200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613FF8A1-D470-40BD-898D-11F42DA4F5F1}"/>
              </a:ext>
            </a:extLst>
          </p:cNvPr>
          <p:cNvSpPr/>
          <p:nvPr/>
        </p:nvSpPr>
        <p:spPr>
          <a:xfrm>
            <a:off x="6850838" y="5758073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Title 1">
            <a:extLst>
              <a:ext uri="{FF2B5EF4-FFF2-40B4-BE49-F238E27FC236}">
                <a16:creationId xmlns:a16="http://schemas.microsoft.com/office/drawing/2014/main" id="{8BC64000-249E-4D18-96C9-0C7C7393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5052430" cy="1143000"/>
          </a:xfrm>
        </p:spPr>
        <p:txBody>
          <a:bodyPr/>
          <a:lstStyle/>
          <a:p>
            <a:r>
              <a:rPr lang="en-US" dirty="0"/>
              <a:t>BFS?</a:t>
            </a:r>
          </a:p>
        </p:txBody>
      </p:sp>
    </p:spTree>
    <p:extLst>
      <p:ext uri="{BB962C8B-B14F-4D97-AF65-F5344CB8AC3E}">
        <p14:creationId xmlns:p14="http://schemas.microsoft.com/office/powerpoint/2010/main" val="160995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125" grpId="0"/>
      <p:bldP spid="126" grpId="0"/>
      <p:bldP spid="127" grpId="0"/>
      <p:bldP spid="136" grpId="0"/>
      <p:bldP spid="139" grpId="0"/>
      <p:bldP spid="144" grpId="0"/>
      <p:bldP spid="145" grpId="0"/>
      <p:bldP spid="146" grpId="0"/>
      <p:bldP spid="232" grpId="0"/>
      <p:bldP spid="233" grpId="0"/>
      <p:bldP spid="234" grpId="0"/>
      <p:bldP spid="235" grpId="0"/>
      <p:bldP spid="236" grpId="0"/>
      <p:bldP spid="264" grpId="0"/>
      <p:bldP spid="304" grpId="0"/>
      <p:bldP spid="305" grpId="0"/>
      <p:bldP spid="306" grpId="0"/>
      <p:bldP spid="307" grpId="0" animBg="1"/>
      <p:bldP spid="30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6F6F6B7-AB24-4C05-9CD6-B50DFE692EF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84050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AA3C540-F38F-4D8B-8B56-BAB1A4168F93}"/>
              </a:ext>
            </a:extLst>
          </p:cNvPr>
          <p:cNvGraphicFramePr>
            <a:graphicFrameLocks noGrp="1"/>
          </p:cNvGraphicFramePr>
          <p:nvPr/>
        </p:nvGraphicFramePr>
        <p:xfrm>
          <a:off x="32358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B2A44F70-4B54-433A-A6C9-8C7B54BB1EA8}"/>
              </a:ext>
            </a:extLst>
          </p:cNvPr>
          <p:cNvGraphicFramePr>
            <a:graphicFrameLocks noGrp="1"/>
          </p:cNvGraphicFramePr>
          <p:nvPr/>
        </p:nvGraphicFramePr>
        <p:xfrm>
          <a:off x="42264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53236E5-6D49-4B7E-A41B-DACEBD87672C}"/>
              </a:ext>
            </a:extLst>
          </p:cNvPr>
          <p:cNvGraphicFramePr>
            <a:graphicFrameLocks noGrp="1"/>
          </p:cNvGraphicFramePr>
          <p:nvPr/>
        </p:nvGraphicFramePr>
        <p:xfrm>
          <a:off x="5217035" y="152132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37416265-1A62-4A73-8A79-14EDF9DFCBCE}"/>
              </a:ext>
            </a:extLst>
          </p:cNvPr>
          <p:cNvGraphicFramePr>
            <a:graphicFrameLocks noGrp="1"/>
          </p:cNvGraphicFramePr>
          <p:nvPr/>
        </p:nvGraphicFramePr>
        <p:xfrm>
          <a:off x="6243053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F2BBDA9-3573-4EA4-88E7-5D8B02BA3111}"/>
              </a:ext>
            </a:extLst>
          </p:cNvPr>
          <p:cNvGraphicFramePr>
            <a:graphicFrameLocks noGrp="1"/>
          </p:cNvGraphicFramePr>
          <p:nvPr/>
        </p:nvGraphicFramePr>
        <p:xfrm>
          <a:off x="7257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DFA91F50-FB98-490A-8C18-6BE4C3E90CF2}"/>
              </a:ext>
            </a:extLst>
          </p:cNvPr>
          <p:cNvGraphicFramePr>
            <a:graphicFrameLocks noGrp="1"/>
          </p:cNvGraphicFramePr>
          <p:nvPr/>
        </p:nvGraphicFramePr>
        <p:xfrm>
          <a:off x="8781602" y="152031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3F96AEF-D100-4342-B351-ABDB798DDCB5}"/>
              </a:ext>
            </a:extLst>
          </p:cNvPr>
          <p:cNvSpPr txBox="1"/>
          <p:nvPr/>
        </p:nvSpPr>
        <p:spPr bwMode="auto">
          <a:xfrm>
            <a:off x="8139310" y="1500720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17" name="Table 4">
            <a:extLst>
              <a:ext uri="{FF2B5EF4-FFF2-40B4-BE49-F238E27FC236}">
                <a16:creationId xmlns:a16="http://schemas.microsoft.com/office/drawing/2014/main" id="{134C3F8F-0231-4CB1-B7A0-4F4CFEE20B19}"/>
              </a:ext>
            </a:extLst>
          </p:cNvPr>
          <p:cNvGraphicFramePr>
            <a:graphicFrameLocks noGrp="1"/>
          </p:cNvGraphicFramePr>
          <p:nvPr/>
        </p:nvGraphicFramePr>
        <p:xfrm>
          <a:off x="23657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1C841E6D-D5B0-4E8C-A915-DD997E66F7E3}"/>
              </a:ext>
            </a:extLst>
          </p:cNvPr>
          <p:cNvGraphicFramePr>
            <a:graphicFrameLocks noGrp="1"/>
          </p:cNvGraphicFramePr>
          <p:nvPr/>
        </p:nvGraphicFramePr>
        <p:xfrm>
          <a:off x="3356339" y="3121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95725DF-1355-4573-B919-955C33811302}"/>
              </a:ext>
            </a:extLst>
          </p:cNvPr>
          <p:cNvSpPr txBox="1"/>
          <p:nvPr/>
        </p:nvSpPr>
        <p:spPr bwMode="auto">
          <a:xfrm>
            <a:off x="4219123" y="3090751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7BFD46-3A91-416E-AD83-F7C1155C0B90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3607373" y="832394"/>
            <a:ext cx="23267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42DF70-D5EB-421E-9D99-EFBAF80348F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4597973" y="832394"/>
            <a:ext cx="13361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B90D37-A987-45E1-A36A-E4DA3356D046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flipH="1">
            <a:off x="5588573" y="832394"/>
            <a:ext cx="345565" cy="688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2474941-523A-4D54-8857-8CDE3127EB38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>
            <a:off x="5934138" y="832394"/>
            <a:ext cx="680453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794353-54BF-4C37-A5D6-888BCC59BD15}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>
            <a:off x="5934138" y="832394"/>
            <a:ext cx="1695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DD6FC8C-2238-4208-A3BF-FEB2F668705E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>
            <a:off x="5934138" y="832394"/>
            <a:ext cx="2457002" cy="6683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DC927A-2B02-42F8-B7C3-07F7172ABA3F}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>
            <a:off x="5934138" y="832394"/>
            <a:ext cx="3219002" cy="687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6864E96-96F3-435B-82CC-E992458E0021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 flipH="1">
            <a:off x="2737277" y="2269671"/>
            <a:ext cx="870096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4634B4C-2AA6-4E36-92A1-E71464C0B58D}"/>
              </a:ext>
            </a:extLst>
          </p:cNvPr>
          <p:cNvCxnSpPr>
            <a:cxnSpLocks/>
            <a:stCxn id="9" idx="2"/>
            <a:endCxn id="18" idx="0"/>
          </p:cNvCxnSpPr>
          <p:nvPr/>
        </p:nvCxnSpPr>
        <p:spPr>
          <a:xfrm>
            <a:off x="3607373" y="2269671"/>
            <a:ext cx="120504" cy="85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C13FCA4-D878-460E-9890-D73F39B17C81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>
            <a:off x="3607373" y="2269671"/>
            <a:ext cx="863580" cy="8210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3" name="Table 4">
            <a:extLst>
              <a:ext uri="{FF2B5EF4-FFF2-40B4-BE49-F238E27FC236}">
                <a16:creationId xmlns:a16="http://schemas.microsoft.com/office/drawing/2014/main" id="{C6A7B376-C8B4-475F-A836-E3C4DFDE939F}"/>
              </a:ext>
            </a:extLst>
          </p:cNvPr>
          <p:cNvGraphicFramePr>
            <a:graphicFrameLocks noGrp="1"/>
          </p:cNvGraphicFramePr>
          <p:nvPr/>
        </p:nvGraphicFramePr>
        <p:xfrm>
          <a:off x="758978" y="4495145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4" name="Table 4">
            <a:extLst>
              <a:ext uri="{FF2B5EF4-FFF2-40B4-BE49-F238E27FC236}">
                <a16:creationId xmlns:a16="http://schemas.microsoft.com/office/drawing/2014/main" id="{76643468-4943-40C9-A664-BFD192A0F6E0}"/>
              </a:ext>
            </a:extLst>
          </p:cNvPr>
          <p:cNvGraphicFramePr>
            <a:graphicFrameLocks noGrp="1"/>
          </p:cNvGraphicFramePr>
          <p:nvPr/>
        </p:nvGraphicFramePr>
        <p:xfrm>
          <a:off x="155141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5" name="Table 4">
            <a:extLst>
              <a:ext uri="{FF2B5EF4-FFF2-40B4-BE49-F238E27FC236}">
                <a16:creationId xmlns:a16="http://schemas.microsoft.com/office/drawing/2014/main" id="{E37B2FE9-735A-4D6B-B9EA-183CC4EF0A0A}"/>
              </a:ext>
            </a:extLst>
          </p:cNvPr>
          <p:cNvGraphicFramePr>
            <a:graphicFrameLocks noGrp="1"/>
          </p:cNvGraphicFramePr>
          <p:nvPr/>
        </p:nvGraphicFramePr>
        <p:xfrm>
          <a:off x="3122290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36" name="TextBox 135">
            <a:extLst>
              <a:ext uri="{FF2B5EF4-FFF2-40B4-BE49-F238E27FC236}">
                <a16:creationId xmlns:a16="http://schemas.microsoft.com/office/drawing/2014/main" id="{EA9A0D4E-3EF7-4741-A6F4-ECF4EF4328BA}"/>
              </a:ext>
            </a:extLst>
          </p:cNvPr>
          <p:cNvSpPr txBox="1"/>
          <p:nvPr/>
        </p:nvSpPr>
        <p:spPr bwMode="auto">
          <a:xfrm>
            <a:off x="2601290" y="4516169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graphicFrame>
        <p:nvGraphicFramePr>
          <p:cNvPr id="226" name="Table 4">
            <a:extLst>
              <a:ext uri="{FF2B5EF4-FFF2-40B4-BE49-F238E27FC236}">
                <a16:creationId xmlns:a16="http://schemas.microsoft.com/office/drawing/2014/main" id="{43377803-7FF1-4046-AA4B-D3876E3CCC36}"/>
              </a:ext>
            </a:extLst>
          </p:cNvPr>
          <p:cNvGraphicFramePr>
            <a:graphicFrameLocks noGrp="1"/>
          </p:cNvGraphicFramePr>
          <p:nvPr/>
        </p:nvGraphicFramePr>
        <p:xfrm>
          <a:off x="1119010" y="5934883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2EC9151F-7DEA-428E-B62C-7E51B1AFC7EA}"/>
              </a:ext>
            </a:extLst>
          </p:cNvPr>
          <p:cNvCxnSpPr>
            <a:cxnSpLocks/>
          </p:cNvCxnSpPr>
          <p:nvPr/>
        </p:nvCxnSpPr>
        <p:spPr>
          <a:xfrm flipH="1">
            <a:off x="3251412" y="524348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B9EDBAA-DD0A-4A50-8DBB-4C0F0DBED87D}"/>
              </a:ext>
            </a:extLst>
          </p:cNvPr>
          <p:cNvCxnSpPr>
            <a:cxnSpLocks/>
          </p:cNvCxnSpPr>
          <p:nvPr/>
        </p:nvCxnSpPr>
        <p:spPr>
          <a:xfrm>
            <a:off x="3493828" y="524348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20C706F6-4FC5-4DE4-BA90-59FC02CD646E}"/>
              </a:ext>
            </a:extLst>
          </p:cNvPr>
          <p:cNvCxnSpPr>
            <a:cxnSpLocks/>
          </p:cNvCxnSpPr>
          <p:nvPr/>
        </p:nvCxnSpPr>
        <p:spPr>
          <a:xfrm>
            <a:off x="3493828" y="524348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4" name="TextBox 303">
            <a:extLst>
              <a:ext uri="{FF2B5EF4-FFF2-40B4-BE49-F238E27FC236}">
                <a16:creationId xmlns:a16="http://schemas.microsoft.com/office/drawing/2014/main" id="{86E19F17-FBF2-46AC-85F2-8CFD21EE0FD4}"/>
              </a:ext>
            </a:extLst>
          </p:cNvPr>
          <p:cNvSpPr txBox="1"/>
          <p:nvPr/>
        </p:nvSpPr>
        <p:spPr bwMode="auto">
          <a:xfrm>
            <a:off x="1930898" y="5934883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09" name="Title 1">
            <a:extLst>
              <a:ext uri="{FF2B5EF4-FFF2-40B4-BE49-F238E27FC236}">
                <a16:creationId xmlns:a16="http://schemas.microsoft.com/office/drawing/2014/main" id="{8BC64000-249E-4D18-96C9-0C7C7393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400"/>
            <a:ext cx="5052430" cy="1143000"/>
          </a:xfrm>
        </p:spPr>
        <p:txBody>
          <a:bodyPr/>
          <a:lstStyle/>
          <a:p>
            <a:r>
              <a:rPr lang="en-US" dirty="0"/>
              <a:t>DFS?</a:t>
            </a:r>
          </a:p>
        </p:txBody>
      </p:sp>
      <p:graphicFrame>
        <p:nvGraphicFramePr>
          <p:cNvPr id="115" name="Table 4">
            <a:extLst>
              <a:ext uri="{FF2B5EF4-FFF2-40B4-BE49-F238E27FC236}">
                <a16:creationId xmlns:a16="http://schemas.microsoft.com/office/drawing/2014/main" id="{3B9A943D-A40C-4ACC-B172-0BAB3013DBE1}"/>
              </a:ext>
            </a:extLst>
          </p:cNvPr>
          <p:cNvGraphicFramePr>
            <a:graphicFrameLocks noGrp="1"/>
          </p:cNvGraphicFramePr>
          <p:nvPr/>
        </p:nvGraphicFramePr>
        <p:xfrm>
          <a:off x="4918383" y="3118262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7270927-389A-4145-9031-70C24F276066}"/>
              </a:ext>
            </a:extLst>
          </p:cNvPr>
          <p:cNvCxnSpPr>
            <a:cxnSpLocks/>
            <a:stCxn id="9" idx="2"/>
            <a:endCxn id="115" idx="0"/>
          </p:cNvCxnSpPr>
          <p:nvPr/>
        </p:nvCxnSpPr>
        <p:spPr>
          <a:xfrm>
            <a:off x="3607373" y="2269671"/>
            <a:ext cx="1682548" cy="84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9" name="Table 4">
            <a:extLst>
              <a:ext uri="{FF2B5EF4-FFF2-40B4-BE49-F238E27FC236}">
                <a16:creationId xmlns:a16="http://schemas.microsoft.com/office/drawing/2014/main" id="{5D7F94E1-1B56-44D4-9F70-BA1912DC3B2F}"/>
              </a:ext>
            </a:extLst>
          </p:cNvPr>
          <p:cNvGraphicFramePr>
            <a:graphicFrameLocks noGrp="1"/>
          </p:cNvGraphicFramePr>
          <p:nvPr/>
        </p:nvGraphicFramePr>
        <p:xfrm>
          <a:off x="1808351" y="448694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B303BE-4C74-479A-A9B2-EFE9017B5B93}"/>
              </a:ext>
            </a:extLst>
          </p:cNvPr>
          <p:cNvCxnSpPr>
            <a:cxnSpLocks/>
            <a:stCxn id="17" idx="2"/>
            <a:endCxn id="133" idx="0"/>
          </p:cNvCxnSpPr>
          <p:nvPr/>
        </p:nvCxnSpPr>
        <p:spPr>
          <a:xfrm flipH="1">
            <a:off x="1130516" y="3870168"/>
            <a:ext cx="1606761" cy="62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2517D0-6CFB-4FD4-AC87-3238F6854557}"/>
              </a:ext>
            </a:extLst>
          </p:cNvPr>
          <p:cNvCxnSpPr>
            <a:cxnSpLocks/>
            <a:stCxn id="17" idx="2"/>
            <a:endCxn id="119" idx="0"/>
          </p:cNvCxnSpPr>
          <p:nvPr/>
        </p:nvCxnSpPr>
        <p:spPr>
          <a:xfrm flipH="1">
            <a:off x="2179889" y="3870168"/>
            <a:ext cx="557388" cy="6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65C62F-43B4-4891-989F-386029F34F7E}"/>
              </a:ext>
            </a:extLst>
          </p:cNvPr>
          <p:cNvCxnSpPr>
            <a:cxnSpLocks/>
            <a:stCxn id="17" idx="2"/>
            <a:endCxn id="135" idx="0"/>
          </p:cNvCxnSpPr>
          <p:nvPr/>
        </p:nvCxnSpPr>
        <p:spPr>
          <a:xfrm>
            <a:off x="2737277" y="3870168"/>
            <a:ext cx="756551" cy="61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D192AA-C609-4E96-A5CB-37E2F1E5EC48}"/>
              </a:ext>
            </a:extLst>
          </p:cNvPr>
          <p:cNvCxnSpPr>
            <a:cxnSpLocks/>
            <a:stCxn id="17" idx="2"/>
            <a:endCxn id="136" idx="0"/>
          </p:cNvCxnSpPr>
          <p:nvPr/>
        </p:nvCxnSpPr>
        <p:spPr>
          <a:xfrm>
            <a:off x="2737277" y="3870168"/>
            <a:ext cx="115843" cy="6460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2" name="Table 4">
            <a:extLst>
              <a:ext uri="{FF2B5EF4-FFF2-40B4-BE49-F238E27FC236}">
                <a16:creationId xmlns:a16="http://schemas.microsoft.com/office/drawing/2014/main" id="{699143F7-C2CC-46AF-88A1-54527152E21C}"/>
              </a:ext>
            </a:extLst>
          </p:cNvPr>
          <p:cNvGraphicFramePr>
            <a:graphicFrameLocks noGrp="1"/>
          </p:cNvGraphicFramePr>
          <p:nvPr/>
        </p:nvGraphicFramePr>
        <p:xfrm>
          <a:off x="2432074" y="59512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F8EE2E-ECF0-4010-90B5-CBA9560DEEDD}"/>
              </a:ext>
            </a:extLst>
          </p:cNvPr>
          <p:cNvCxnSpPr>
            <a:cxnSpLocks/>
            <a:stCxn id="133" idx="2"/>
            <a:endCxn id="134" idx="0"/>
          </p:cNvCxnSpPr>
          <p:nvPr/>
        </p:nvCxnSpPr>
        <p:spPr>
          <a:xfrm flipH="1">
            <a:off x="526679" y="5243489"/>
            <a:ext cx="603837" cy="69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A18284-76BC-4DD0-A3D6-625AE35E0C98}"/>
              </a:ext>
            </a:extLst>
          </p:cNvPr>
          <p:cNvCxnSpPr>
            <a:cxnSpLocks/>
            <a:stCxn id="133" idx="2"/>
            <a:endCxn id="226" idx="0"/>
          </p:cNvCxnSpPr>
          <p:nvPr/>
        </p:nvCxnSpPr>
        <p:spPr>
          <a:xfrm>
            <a:off x="1130516" y="5243489"/>
            <a:ext cx="360032" cy="69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0CB5D5-882F-40D8-A6AE-3F950CC22468}"/>
              </a:ext>
            </a:extLst>
          </p:cNvPr>
          <p:cNvCxnSpPr>
            <a:cxnSpLocks/>
            <a:stCxn id="133" idx="2"/>
            <a:endCxn id="304" idx="0"/>
          </p:cNvCxnSpPr>
          <p:nvPr/>
        </p:nvCxnSpPr>
        <p:spPr>
          <a:xfrm>
            <a:off x="1130516" y="5243489"/>
            <a:ext cx="1052212" cy="6913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8AC4A3-C7B5-443F-8ED4-32A3D21EFF5E}"/>
              </a:ext>
            </a:extLst>
          </p:cNvPr>
          <p:cNvCxnSpPr>
            <a:cxnSpLocks/>
            <a:stCxn id="133" idx="2"/>
            <a:endCxn id="132" idx="0"/>
          </p:cNvCxnSpPr>
          <p:nvPr/>
        </p:nvCxnSpPr>
        <p:spPr>
          <a:xfrm>
            <a:off x="1130516" y="5243489"/>
            <a:ext cx="1673096" cy="707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A005555-4B2B-4044-8157-F7652121D97D}"/>
              </a:ext>
            </a:extLst>
          </p:cNvPr>
          <p:cNvCxnSpPr>
            <a:cxnSpLocks/>
          </p:cNvCxnSpPr>
          <p:nvPr/>
        </p:nvCxnSpPr>
        <p:spPr>
          <a:xfrm flipH="1">
            <a:off x="1929114" y="524348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C7DA8BD-3A47-4395-8757-2685BBAAD094}"/>
              </a:ext>
            </a:extLst>
          </p:cNvPr>
          <p:cNvCxnSpPr>
            <a:cxnSpLocks/>
          </p:cNvCxnSpPr>
          <p:nvPr/>
        </p:nvCxnSpPr>
        <p:spPr>
          <a:xfrm>
            <a:off x="2171530" y="524348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518B443-A68E-4100-BEAF-D8F4732BCEA8}"/>
              </a:ext>
            </a:extLst>
          </p:cNvPr>
          <p:cNvCxnSpPr>
            <a:cxnSpLocks/>
          </p:cNvCxnSpPr>
          <p:nvPr/>
        </p:nvCxnSpPr>
        <p:spPr>
          <a:xfrm>
            <a:off x="2171530" y="524348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0222DA1D-C4E2-464F-97B0-5015273B3AEF}"/>
              </a:ext>
            </a:extLst>
          </p:cNvPr>
          <p:cNvCxnSpPr>
            <a:cxnSpLocks/>
          </p:cNvCxnSpPr>
          <p:nvPr/>
        </p:nvCxnSpPr>
        <p:spPr>
          <a:xfrm flipH="1">
            <a:off x="3478389" y="3861969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50A5FB9-828B-43F5-9B27-6BD3A5B76319}"/>
              </a:ext>
            </a:extLst>
          </p:cNvPr>
          <p:cNvCxnSpPr>
            <a:cxnSpLocks/>
          </p:cNvCxnSpPr>
          <p:nvPr/>
        </p:nvCxnSpPr>
        <p:spPr>
          <a:xfrm>
            <a:off x="3720805" y="3861969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81203F9F-6E3E-4B5C-8B22-F2E6A22CE9A2}"/>
              </a:ext>
            </a:extLst>
          </p:cNvPr>
          <p:cNvCxnSpPr>
            <a:cxnSpLocks/>
          </p:cNvCxnSpPr>
          <p:nvPr/>
        </p:nvCxnSpPr>
        <p:spPr>
          <a:xfrm>
            <a:off x="3720805" y="3861969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9D557756-942A-4029-AD7A-780182158E2A}"/>
              </a:ext>
            </a:extLst>
          </p:cNvPr>
          <p:cNvCxnSpPr>
            <a:cxnSpLocks/>
          </p:cNvCxnSpPr>
          <p:nvPr/>
        </p:nvCxnSpPr>
        <p:spPr>
          <a:xfrm flipH="1">
            <a:off x="5036471" y="3874512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7A3D81C-055A-4E23-B485-2103173DF4CA}"/>
              </a:ext>
            </a:extLst>
          </p:cNvPr>
          <p:cNvCxnSpPr>
            <a:cxnSpLocks/>
          </p:cNvCxnSpPr>
          <p:nvPr/>
        </p:nvCxnSpPr>
        <p:spPr>
          <a:xfrm>
            <a:off x="5278887" y="3874512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04E8EC1F-DCF1-4D1E-A109-B0DBE65A910B}"/>
              </a:ext>
            </a:extLst>
          </p:cNvPr>
          <p:cNvCxnSpPr>
            <a:cxnSpLocks/>
          </p:cNvCxnSpPr>
          <p:nvPr/>
        </p:nvCxnSpPr>
        <p:spPr>
          <a:xfrm>
            <a:off x="5278887" y="3874512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3837ABA-8F37-4535-93D0-AB99655EEDA7}"/>
              </a:ext>
            </a:extLst>
          </p:cNvPr>
          <p:cNvCxnSpPr>
            <a:cxnSpLocks/>
          </p:cNvCxnSpPr>
          <p:nvPr/>
        </p:nvCxnSpPr>
        <p:spPr>
          <a:xfrm flipH="1">
            <a:off x="888099" y="5235290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8CC21DA-81DE-4689-B84C-E6F6121DCEEF}"/>
              </a:ext>
            </a:extLst>
          </p:cNvPr>
          <p:cNvCxnSpPr>
            <a:cxnSpLocks/>
          </p:cNvCxnSpPr>
          <p:nvPr/>
        </p:nvCxnSpPr>
        <p:spPr>
          <a:xfrm>
            <a:off x="1130515" y="5235290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EF3068C3-D9DF-4D51-83C2-632F0D3EF62A}"/>
              </a:ext>
            </a:extLst>
          </p:cNvPr>
          <p:cNvCxnSpPr>
            <a:cxnSpLocks/>
          </p:cNvCxnSpPr>
          <p:nvPr/>
        </p:nvCxnSpPr>
        <p:spPr>
          <a:xfrm>
            <a:off x="1130515" y="5235290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682E67F-47AD-4A8F-B8AB-16149681FDCF}"/>
              </a:ext>
            </a:extLst>
          </p:cNvPr>
          <p:cNvCxnSpPr>
            <a:cxnSpLocks/>
          </p:cNvCxnSpPr>
          <p:nvPr/>
        </p:nvCxnSpPr>
        <p:spPr>
          <a:xfrm flipH="1">
            <a:off x="2481651" y="387870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7D1FA67-2FAA-445E-BD66-03DF1DDADF61}"/>
              </a:ext>
            </a:extLst>
          </p:cNvPr>
          <p:cNvCxnSpPr>
            <a:cxnSpLocks/>
          </p:cNvCxnSpPr>
          <p:nvPr/>
        </p:nvCxnSpPr>
        <p:spPr>
          <a:xfrm>
            <a:off x="2724067" y="387870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80BE4A7-D669-40F1-B07E-53C914A26A9A}"/>
              </a:ext>
            </a:extLst>
          </p:cNvPr>
          <p:cNvCxnSpPr>
            <a:cxnSpLocks/>
          </p:cNvCxnSpPr>
          <p:nvPr/>
        </p:nvCxnSpPr>
        <p:spPr>
          <a:xfrm>
            <a:off x="2724067" y="387870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FD5C9F41-AF1A-419A-81DF-BBFDE558F034}"/>
              </a:ext>
            </a:extLst>
          </p:cNvPr>
          <p:cNvCxnSpPr>
            <a:cxnSpLocks/>
          </p:cNvCxnSpPr>
          <p:nvPr/>
        </p:nvCxnSpPr>
        <p:spPr>
          <a:xfrm flipH="1">
            <a:off x="3356580" y="2270684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C3F0E948-9E9B-4873-B1A8-67EA9C686063}"/>
              </a:ext>
            </a:extLst>
          </p:cNvPr>
          <p:cNvCxnSpPr>
            <a:cxnSpLocks/>
          </p:cNvCxnSpPr>
          <p:nvPr/>
        </p:nvCxnSpPr>
        <p:spPr>
          <a:xfrm>
            <a:off x="3598996" y="2270684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F9B2C4C6-2551-4B80-BF1D-CBF59D18B87A}"/>
              </a:ext>
            </a:extLst>
          </p:cNvPr>
          <p:cNvCxnSpPr>
            <a:cxnSpLocks/>
          </p:cNvCxnSpPr>
          <p:nvPr/>
        </p:nvCxnSpPr>
        <p:spPr>
          <a:xfrm>
            <a:off x="3598996" y="2270684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9" name="Table 4">
            <a:extLst>
              <a:ext uri="{FF2B5EF4-FFF2-40B4-BE49-F238E27FC236}">
                <a16:creationId xmlns:a16="http://schemas.microsoft.com/office/drawing/2014/main" id="{14B00280-EF58-41B3-AE1F-71D695663CF8}"/>
              </a:ext>
            </a:extLst>
          </p:cNvPr>
          <p:cNvGraphicFramePr>
            <a:graphicFrameLocks noGrp="1"/>
          </p:cNvGraphicFramePr>
          <p:nvPr/>
        </p:nvGraphicFramePr>
        <p:xfrm>
          <a:off x="2971800" y="314936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70" name="Table 4">
            <a:extLst>
              <a:ext uri="{FF2B5EF4-FFF2-40B4-BE49-F238E27FC236}">
                <a16:creationId xmlns:a16="http://schemas.microsoft.com/office/drawing/2014/main" id="{3AA32752-52BD-4D74-89C5-B3F7718F1385}"/>
              </a:ext>
            </a:extLst>
          </p:cNvPr>
          <p:cNvGraphicFramePr>
            <a:graphicFrameLocks noGrp="1"/>
          </p:cNvGraphicFramePr>
          <p:nvPr/>
        </p:nvGraphicFramePr>
        <p:xfrm>
          <a:off x="4443230" y="315575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71" name="Table 4">
            <a:extLst>
              <a:ext uri="{FF2B5EF4-FFF2-40B4-BE49-F238E27FC236}">
                <a16:creationId xmlns:a16="http://schemas.microsoft.com/office/drawing/2014/main" id="{1F0792DB-6CA7-4DD5-9169-5F6EC01BDBFD}"/>
              </a:ext>
            </a:extLst>
          </p:cNvPr>
          <p:cNvGraphicFramePr>
            <a:graphicFrameLocks noGrp="1"/>
          </p:cNvGraphicFramePr>
          <p:nvPr/>
        </p:nvGraphicFramePr>
        <p:xfrm>
          <a:off x="6024892" y="3152385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172" name="TextBox 171">
            <a:extLst>
              <a:ext uri="{FF2B5EF4-FFF2-40B4-BE49-F238E27FC236}">
                <a16:creationId xmlns:a16="http://schemas.microsoft.com/office/drawing/2014/main" id="{D5B1F20D-336F-4015-8581-E076554A5FCC}"/>
              </a:ext>
            </a:extLst>
          </p:cNvPr>
          <p:cNvSpPr txBox="1"/>
          <p:nvPr/>
        </p:nvSpPr>
        <p:spPr bwMode="auto">
          <a:xfrm>
            <a:off x="5353769" y="3149367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D136DD-1D26-4553-9E4F-B05406FD62D5}"/>
              </a:ext>
            </a:extLst>
          </p:cNvPr>
          <p:cNvCxnSpPr>
            <a:cxnSpLocks/>
            <a:stCxn id="10" idx="2"/>
            <a:endCxn id="169" idx="0"/>
          </p:cNvCxnSpPr>
          <p:nvPr/>
        </p:nvCxnSpPr>
        <p:spPr>
          <a:xfrm flipH="1">
            <a:off x="3343338" y="2269671"/>
            <a:ext cx="1254635" cy="87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938C80-CB40-412E-B96B-83587D84964D}"/>
              </a:ext>
            </a:extLst>
          </p:cNvPr>
          <p:cNvCxnSpPr>
            <a:cxnSpLocks/>
            <a:stCxn id="10" idx="2"/>
            <a:endCxn id="170" idx="0"/>
          </p:cNvCxnSpPr>
          <p:nvPr/>
        </p:nvCxnSpPr>
        <p:spPr>
          <a:xfrm>
            <a:off x="4597973" y="2269671"/>
            <a:ext cx="216795" cy="886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17FC642-03A3-4B15-B8E6-F7E8F8E8733E}"/>
              </a:ext>
            </a:extLst>
          </p:cNvPr>
          <p:cNvCxnSpPr>
            <a:cxnSpLocks/>
            <a:stCxn id="10" idx="2"/>
            <a:endCxn id="172" idx="0"/>
          </p:cNvCxnSpPr>
          <p:nvPr/>
        </p:nvCxnSpPr>
        <p:spPr>
          <a:xfrm>
            <a:off x="4597973" y="2269671"/>
            <a:ext cx="1007626" cy="87969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C4D066E-0053-4156-94CA-A9A4A15C8B22}"/>
              </a:ext>
            </a:extLst>
          </p:cNvPr>
          <p:cNvCxnSpPr>
            <a:cxnSpLocks/>
            <a:stCxn id="10" idx="2"/>
            <a:endCxn id="171" idx="0"/>
          </p:cNvCxnSpPr>
          <p:nvPr/>
        </p:nvCxnSpPr>
        <p:spPr>
          <a:xfrm>
            <a:off x="4597973" y="2269671"/>
            <a:ext cx="1798457" cy="88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DC5B79D-01EB-475B-B056-601CBA042FE5}"/>
              </a:ext>
            </a:extLst>
          </p:cNvPr>
          <p:cNvCxnSpPr>
            <a:cxnSpLocks/>
          </p:cNvCxnSpPr>
          <p:nvPr/>
        </p:nvCxnSpPr>
        <p:spPr>
          <a:xfrm flipH="1">
            <a:off x="3092304" y="389771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3E264BF8-1C50-4A46-8E1C-FED6C1465F54}"/>
              </a:ext>
            </a:extLst>
          </p:cNvPr>
          <p:cNvCxnSpPr>
            <a:cxnSpLocks/>
          </p:cNvCxnSpPr>
          <p:nvPr/>
        </p:nvCxnSpPr>
        <p:spPr>
          <a:xfrm>
            <a:off x="3334720" y="389771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83FE26F7-2162-4A2A-A6B0-EC18F73BD751}"/>
              </a:ext>
            </a:extLst>
          </p:cNvPr>
          <p:cNvCxnSpPr>
            <a:cxnSpLocks/>
          </p:cNvCxnSpPr>
          <p:nvPr/>
        </p:nvCxnSpPr>
        <p:spPr>
          <a:xfrm>
            <a:off x="3334720" y="389771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9A96CCCB-7686-4287-8ECE-C75CFFCB73D1}"/>
              </a:ext>
            </a:extLst>
          </p:cNvPr>
          <p:cNvSpPr txBox="1"/>
          <p:nvPr/>
        </p:nvSpPr>
        <p:spPr bwMode="auto">
          <a:xfrm>
            <a:off x="3809073" y="3135109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1A45B7F-B30D-4F73-A81E-BA0909CC94E6}"/>
              </a:ext>
            </a:extLst>
          </p:cNvPr>
          <p:cNvCxnSpPr>
            <a:cxnSpLocks/>
            <a:stCxn id="10" idx="2"/>
            <a:endCxn id="193" idx="0"/>
          </p:cNvCxnSpPr>
          <p:nvPr/>
        </p:nvCxnSpPr>
        <p:spPr>
          <a:xfrm flipH="1">
            <a:off x="4060903" y="2269671"/>
            <a:ext cx="537070" cy="8654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98" name="Table 4">
            <a:extLst>
              <a:ext uri="{FF2B5EF4-FFF2-40B4-BE49-F238E27FC236}">
                <a16:creationId xmlns:a16="http://schemas.microsoft.com/office/drawing/2014/main" id="{C8E061AA-70E2-46BE-851A-DBBE7086F4E8}"/>
              </a:ext>
            </a:extLst>
          </p:cNvPr>
          <p:cNvGraphicFramePr>
            <a:graphicFrameLocks noGrp="1"/>
          </p:cNvGraphicFramePr>
          <p:nvPr/>
        </p:nvGraphicFramePr>
        <p:xfrm>
          <a:off x="3448222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99" name="Table 4">
            <a:extLst>
              <a:ext uri="{FF2B5EF4-FFF2-40B4-BE49-F238E27FC236}">
                <a16:creationId xmlns:a16="http://schemas.microsoft.com/office/drawing/2014/main" id="{4AA30520-66B3-4A95-AEAF-64A1486F70E1}"/>
              </a:ext>
            </a:extLst>
          </p:cNvPr>
          <p:cNvGraphicFramePr>
            <a:graphicFrameLocks noGrp="1"/>
          </p:cNvGraphicFramePr>
          <p:nvPr/>
        </p:nvGraphicFramePr>
        <p:xfrm>
          <a:off x="4794383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00" name="Table 4">
            <a:extLst>
              <a:ext uri="{FF2B5EF4-FFF2-40B4-BE49-F238E27FC236}">
                <a16:creationId xmlns:a16="http://schemas.microsoft.com/office/drawing/2014/main" id="{036A2DEE-DD09-4ED0-8ADE-47B40267EBC8}"/>
              </a:ext>
            </a:extLst>
          </p:cNvPr>
          <p:cNvGraphicFramePr>
            <a:graphicFrameLocks noGrp="1"/>
          </p:cNvGraphicFramePr>
          <p:nvPr/>
        </p:nvGraphicFramePr>
        <p:xfrm>
          <a:off x="6221953" y="4407607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01" name="TextBox 200">
            <a:extLst>
              <a:ext uri="{FF2B5EF4-FFF2-40B4-BE49-F238E27FC236}">
                <a16:creationId xmlns:a16="http://schemas.microsoft.com/office/drawing/2014/main" id="{E3EB8AFD-A191-494F-9192-A7E0F509F9A8}"/>
              </a:ext>
            </a:extLst>
          </p:cNvPr>
          <p:cNvSpPr txBox="1"/>
          <p:nvPr/>
        </p:nvSpPr>
        <p:spPr bwMode="auto">
          <a:xfrm>
            <a:off x="4252875" y="4330258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557575FE-6FE3-4E42-B4C8-07B1056E79C5}"/>
              </a:ext>
            </a:extLst>
          </p:cNvPr>
          <p:cNvSpPr txBox="1"/>
          <p:nvPr/>
        </p:nvSpPr>
        <p:spPr bwMode="auto">
          <a:xfrm>
            <a:off x="5636884" y="435877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48273A1-05EA-4EC2-9CCD-BCC5B1361BB4}"/>
              </a:ext>
            </a:extLst>
          </p:cNvPr>
          <p:cNvCxnSpPr>
            <a:cxnSpLocks/>
            <a:stCxn id="170" idx="2"/>
            <a:endCxn id="198" idx="0"/>
          </p:cNvCxnSpPr>
          <p:nvPr/>
        </p:nvCxnSpPr>
        <p:spPr>
          <a:xfrm flipH="1">
            <a:off x="3819760" y="3904098"/>
            <a:ext cx="995008" cy="5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2D994CA-29A2-49C6-B5F8-07F9A1DDB181}"/>
              </a:ext>
            </a:extLst>
          </p:cNvPr>
          <p:cNvCxnSpPr>
            <a:cxnSpLocks/>
            <a:stCxn id="170" idx="2"/>
            <a:endCxn id="201" idx="0"/>
          </p:cNvCxnSpPr>
          <p:nvPr/>
        </p:nvCxnSpPr>
        <p:spPr>
          <a:xfrm flipH="1">
            <a:off x="4504705" y="3904098"/>
            <a:ext cx="310063" cy="4261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A8199E7-9AF9-4F25-9CA0-061273D746A5}"/>
              </a:ext>
            </a:extLst>
          </p:cNvPr>
          <p:cNvCxnSpPr>
            <a:cxnSpLocks/>
            <a:stCxn id="170" idx="2"/>
            <a:endCxn id="199" idx="0"/>
          </p:cNvCxnSpPr>
          <p:nvPr/>
        </p:nvCxnSpPr>
        <p:spPr>
          <a:xfrm>
            <a:off x="4814768" y="3904098"/>
            <a:ext cx="351153" cy="503509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B6331B5-CE1C-4B2E-999E-5DB893CA077B}"/>
              </a:ext>
            </a:extLst>
          </p:cNvPr>
          <p:cNvCxnSpPr>
            <a:cxnSpLocks/>
            <a:stCxn id="170" idx="2"/>
            <a:endCxn id="200" idx="0"/>
          </p:cNvCxnSpPr>
          <p:nvPr/>
        </p:nvCxnSpPr>
        <p:spPr>
          <a:xfrm>
            <a:off x="4814768" y="3904098"/>
            <a:ext cx="1778723" cy="50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29103B4-BEF7-4D8B-9583-95D33C94AC6D}"/>
              </a:ext>
            </a:extLst>
          </p:cNvPr>
          <p:cNvCxnSpPr>
            <a:cxnSpLocks/>
            <a:stCxn id="170" idx="2"/>
            <a:endCxn id="202" idx="0"/>
          </p:cNvCxnSpPr>
          <p:nvPr/>
        </p:nvCxnSpPr>
        <p:spPr>
          <a:xfrm>
            <a:off x="4814768" y="3904098"/>
            <a:ext cx="1073946" cy="4546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F94A98D-7E64-4C6D-A3EA-0BC4F703BEEA}"/>
              </a:ext>
            </a:extLst>
          </p:cNvPr>
          <p:cNvCxnSpPr>
            <a:cxnSpLocks/>
          </p:cNvCxnSpPr>
          <p:nvPr/>
        </p:nvCxnSpPr>
        <p:spPr>
          <a:xfrm flipH="1">
            <a:off x="3566657" y="5155951"/>
            <a:ext cx="24241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1BB0829B-303F-4240-861E-3DAEB18BD59C}"/>
              </a:ext>
            </a:extLst>
          </p:cNvPr>
          <p:cNvCxnSpPr>
            <a:cxnSpLocks/>
          </p:cNvCxnSpPr>
          <p:nvPr/>
        </p:nvCxnSpPr>
        <p:spPr>
          <a:xfrm>
            <a:off x="3809073" y="5155951"/>
            <a:ext cx="0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3F3F3CE8-BDE1-4D77-9E2B-EFE4F078CCDF}"/>
              </a:ext>
            </a:extLst>
          </p:cNvPr>
          <p:cNvCxnSpPr>
            <a:cxnSpLocks/>
          </p:cNvCxnSpPr>
          <p:nvPr/>
        </p:nvCxnSpPr>
        <p:spPr>
          <a:xfrm>
            <a:off x="3809073" y="5155951"/>
            <a:ext cx="258106" cy="3810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24" name="Table 4">
            <a:extLst>
              <a:ext uri="{FF2B5EF4-FFF2-40B4-BE49-F238E27FC236}">
                <a16:creationId xmlns:a16="http://schemas.microsoft.com/office/drawing/2014/main" id="{833DF5A8-A19A-4B93-9858-E4E5B760B157}"/>
              </a:ext>
            </a:extLst>
          </p:cNvPr>
          <p:cNvGraphicFramePr>
            <a:graphicFrameLocks noGrp="1"/>
          </p:cNvGraphicFramePr>
          <p:nvPr/>
        </p:nvGraphicFramePr>
        <p:xfrm>
          <a:off x="3873502" y="580485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25" name="Table 4">
            <a:extLst>
              <a:ext uri="{FF2B5EF4-FFF2-40B4-BE49-F238E27FC236}">
                <a16:creationId xmlns:a16="http://schemas.microsoft.com/office/drawing/2014/main" id="{A3F3474F-7BBF-4AA3-BCEE-8288B316DAE6}"/>
              </a:ext>
            </a:extLst>
          </p:cNvPr>
          <p:cNvGraphicFramePr>
            <a:graphicFrameLocks noGrp="1"/>
          </p:cNvGraphicFramePr>
          <p:nvPr/>
        </p:nvGraphicFramePr>
        <p:xfrm>
          <a:off x="5186306" y="5804856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237" name="Table 4">
            <a:extLst>
              <a:ext uri="{FF2B5EF4-FFF2-40B4-BE49-F238E27FC236}">
                <a16:creationId xmlns:a16="http://schemas.microsoft.com/office/drawing/2014/main" id="{E2CE33F1-B642-4704-AAC1-522B39E7F2A7}"/>
              </a:ext>
            </a:extLst>
          </p:cNvPr>
          <p:cNvGraphicFramePr>
            <a:graphicFrameLocks noGrp="1"/>
          </p:cNvGraphicFramePr>
          <p:nvPr/>
        </p:nvGraphicFramePr>
        <p:xfrm>
          <a:off x="6221953" y="5798824"/>
          <a:ext cx="743076" cy="74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69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1923364246"/>
                    </a:ext>
                  </a:extLst>
                </a:gridCol>
                <a:gridCol w="185769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77371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187086"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♛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sp>
        <p:nvSpPr>
          <p:cNvPr id="238" name="TextBox 237">
            <a:extLst>
              <a:ext uri="{FF2B5EF4-FFF2-40B4-BE49-F238E27FC236}">
                <a16:creationId xmlns:a16="http://schemas.microsoft.com/office/drawing/2014/main" id="{FE1E9AFB-F10C-4285-B7EE-7A5A34DF0E61}"/>
              </a:ext>
            </a:extLst>
          </p:cNvPr>
          <p:cNvSpPr txBox="1"/>
          <p:nvPr/>
        </p:nvSpPr>
        <p:spPr bwMode="auto">
          <a:xfrm>
            <a:off x="4643337" y="5798824"/>
            <a:ext cx="50366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…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9461784D-2A31-41DA-A86A-249F37EE6F9D}"/>
              </a:ext>
            </a:extLst>
          </p:cNvPr>
          <p:cNvCxnSpPr>
            <a:cxnSpLocks/>
            <a:stCxn id="199" idx="2"/>
            <a:endCxn id="224" idx="0"/>
          </p:cNvCxnSpPr>
          <p:nvPr/>
        </p:nvCxnSpPr>
        <p:spPr>
          <a:xfrm flipH="1">
            <a:off x="4245040" y="5155951"/>
            <a:ext cx="920881" cy="6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63D5A66-E600-44A7-9D30-326E092DC831}"/>
              </a:ext>
            </a:extLst>
          </p:cNvPr>
          <p:cNvCxnSpPr>
            <a:cxnSpLocks/>
            <a:stCxn id="199" idx="2"/>
            <a:endCxn id="238" idx="0"/>
          </p:cNvCxnSpPr>
          <p:nvPr/>
        </p:nvCxnSpPr>
        <p:spPr>
          <a:xfrm flipH="1">
            <a:off x="4895167" y="5155951"/>
            <a:ext cx="270754" cy="64287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1C31479-B284-4324-A946-A6747639F54F}"/>
              </a:ext>
            </a:extLst>
          </p:cNvPr>
          <p:cNvCxnSpPr>
            <a:cxnSpLocks/>
            <a:stCxn id="199" idx="2"/>
            <a:endCxn id="225" idx="0"/>
          </p:cNvCxnSpPr>
          <p:nvPr/>
        </p:nvCxnSpPr>
        <p:spPr>
          <a:xfrm>
            <a:off x="5165921" y="5155951"/>
            <a:ext cx="391923" cy="6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952C8B1F-A6DE-497B-BA26-FD0865CA7803}"/>
              </a:ext>
            </a:extLst>
          </p:cNvPr>
          <p:cNvCxnSpPr>
            <a:cxnSpLocks/>
            <a:stCxn id="199" idx="2"/>
            <a:endCxn id="237" idx="0"/>
          </p:cNvCxnSpPr>
          <p:nvPr/>
        </p:nvCxnSpPr>
        <p:spPr>
          <a:xfrm>
            <a:off x="5165921" y="5155951"/>
            <a:ext cx="1427570" cy="64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796B4DC6-62D4-495E-A5D0-9094E8CEBF4C}"/>
              </a:ext>
            </a:extLst>
          </p:cNvPr>
          <p:cNvSpPr/>
          <p:nvPr/>
        </p:nvSpPr>
        <p:spPr>
          <a:xfrm>
            <a:off x="5037626" y="5616427"/>
            <a:ext cx="1024981" cy="1066800"/>
          </a:xfrm>
          <a:prstGeom prst="ellipse">
            <a:avLst/>
          </a:prstGeom>
          <a:solidFill>
            <a:schemeClr val="bg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7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0" grpId="1"/>
      <p:bldP spid="136" grpId="0"/>
      <p:bldP spid="136" grpId="1"/>
      <p:bldP spid="136" grpId="2"/>
      <p:bldP spid="304" grpId="0"/>
      <p:bldP spid="304" grpId="1"/>
      <p:bldP spid="304" grpId="2"/>
      <p:bldP spid="304" grpId="3"/>
      <p:bldP spid="172" grpId="0"/>
      <p:bldP spid="193" grpId="0"/>
      <p:bldP spid="201" grpId="0"/>
      <p:bldP spid="202" grpId="0"/>
      <p:bldP spid="238" grpId="0"/>
      <p:bldP spid="2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9|27.9|13.3|42.4|12|35.8|5.4|11.1|12.1|75.3|18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5|8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4|15.8|9.9|4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5|7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2|53.1|21.3|14.4|27.8|6.1|8.7|18.6|10.9|2.7|32.8|9.5|6.2|4.7|4.9|4.4|3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35701</TotalTime>
  <Words>1590</Words>
  <Application>Microsoft Office PowerPoint</Application>
  <PresentationFormat>Widescreen</PresentationFormat>
  <Paragraphs>416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Bahnschrift Light</vt:lpstr>
      <vt:lpstr>Calibri</vt:lpstr>
      <vt:lpstr>Cambria Math</vt:lpstr>
      <vt:lpstr>Times New Roman</vt:lpstr>
      <vt:lpstr>Wingdings</vt:lpstr>
      <vt:lpstr>dan-berkeley-nlp-v1</vt:lpstr>
      <vt:lpstr>CS 106: Artificial Intelligence </vt:lpstr>
      <vt:lpstr>What is Search For?</vt:lpstr>
      <vt:lpstr>Varieties of CSPs</vt:lpstr>
      <vt:lpstr>Solving CSPs</vt:lpstr>
      <vt:lpstr>Standard Search Formulation</vt:lpstr>
      <vt:lpstr>Search Methods</vt:lpstr>
      <vt:lpstr>BFS?</vt:lpstr>
      <vt:lpstr>DFS?</vt:lpstr>
      <vt:lpstr>Backtracking Search</vt:lpstr>
      <vt:lpstr>Backtracking Search</vt:lpstr>
      <vt:lpstr>Improving Backtracking</vt:lpstr>
      <vt:lpstr>Filtering</vt:lpstr>
      <vt:lpstr>Filtering: Forward Checking</vt:lpstr>
      <vt:lpstr>Consistency of A Single Arc</vt:lpstr>
      <vt:lpstr>Arc Consistency of an Entire CSP</vt:lpstr>
      <vt:lpstr>Enforcing Arc Consistency in a CSP</vt:lpstr>
      <vt:lpstr>Ordering</vt:lpstr>
      <vt:lpstr>Ordering: Minimum Remaining Values</vt:lpstr>
      <vt:lpstr>Ordering: Least Constraining Value</vt:lpstr>
      <vt:lpstr>Structure</vt:lpstr>
      <vt:lpstr>Problem Structure</vt:lpstr>
      <vt:lpstr>Tree-Structured CSPs</vt:lpstr>
      <vt:lpstr>Improving Structure</vt:lpstr>
      <vt:lpstr>Nearly Tree-Structured CSPs</vt:lpstr>
      <vt:lpstr>Tree-Structured CSP</vt:lpstr>
      <vt:lpstr>Iterative Improvement</vt:lpstr>
      <vt:lpstr>Iterative Algorithms for CSPs</vt:lpstr>
      <vt:lpstr>Local Search</vt:lpstr>
      <vt:lpstr>Hill Climbing</vt:lpstr>
      <vt:lpstr>Hill Climbing</vt:lpstr>
      <vt:lpstr>Simulated Annealing</vt:lpstr>
      <vt:lpstr>Simulated Annealing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Nguyễn Việt Nhật</cp:lastModifiedBy>
  <cp:revision>2259</cp:revision>
  <cp:lastPrinted>2014-01-30T19:57:00Z</cp:lastPrinted>
  <dcterms:created xsi:type="dcterms:W3CDTF">2004-08-27T04:16:05Z</dcterms:created>
  <dcterms:modified xsi:type="dcterms:W3CDTF">2023-07-02T14:05:08Z</dcterms:modified>
</cp:coreProperties>
</file>